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3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61" r:id="rId4"/>
    <p:sldId id="263" r:id="rId5"/>
    <p:sldId id="265" r:id="rId6"/>
    <p:sldId id="266" r:id="rId7"/>
    <p:sldId id="268" r:id="rId8"/>
    <p:sldId id="285" r:id="rId9"/>
    <p:sldId id="286" r:id="rId10"/>
    <p:sldId id="278" r:id="rId11"/>
    <p:sldId id="269" r:id="rId12"/>
    <p:sldId id="283" r:id="rId13"/>
    <p:sldId id="274" r:id="rId14"/>
    <p:sldId id="271" r:id="rId15"/>
    <p:sldId id="281" r:id="rId16"/>
    <p:sldId id="277" r:id="rId17"/>
    <p:sldId id="279" r:id="rId18"/>
    <p:sldId id="282" r:id="rId19"/>
    <p:sldId id="276" r:id="rId20"/>
    <p:sldId id="260" r:id="rId21"/>
  </p:sldIdLst>
  <p:sldSz cx="9144000" cy="5143500" type="screen16x9"/>
  <p:notesSz cx="6858000" cy="9144000"/>
  <p:defaultTextStyle>
    <a:defPPr>
      <a:defRPr lang="ko-KR"/>
    </a:defPPr>
    <a:lvl1pPr marL="0" algn="l" defTabSz="779252" rtl="0" eaLnBrk="1" latinLnBrk="1" hangingPunct="1">
      <a:defRPr sz="1500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1" hangingPunct="1">
      <a:defRPr sz="1500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1" hangingPunct="1">
      <a:defRPr sz="1500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1" hangingPunct="1">
      <a:defRPr sz="1500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1" hangingPunct="1">
      <a:defRPr sz="1500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1" hangingPunct="1">
      <a:defRPr sz="15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1" hangingPunct="1">
      <a:defRPr sz="15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1" hangingPunct="1">
      <a:defRPr sz="15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1" hangingPunct="1">
      <a:defRPr sz="15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13">
          <p15:clr>
            <a:srgbClr val="A4A3A4"/>
          </p15:clr>
        </p15:guide>
        <p15:guide id="2" orient="horz" pos="2405">
          <p15:clr>
            <a:srgbClr val="A4A3A4"/>
          </p15:clr>
        </p15:guide>
        <p15:guide id="3" pos="3974">
          <p15:clr>
            <a:srgbClr val="A4A3A4"/>
          </p15:clr>
        </p15:guide>
        <p15:guide id="4" pos="529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714">
          <p15:clr>
            <a:srgbClr val="A4A3A4"/>
          </p15:clr>
        </p15:guide>
        <p15:guide id="4" orient="horz" pos="2406">
          <p15:clr>
            <a:srgbClr val="A4A3A4"/>
          </p15:clr>
        </p15:guide>
        <p15:guide id="5" pos="3975">
          <p15:clr>
            <a:srgbClr val="A4A3A4"/>
          </p15:clr>
        </p15:guide>
        <p15:guide id="6" pos="5298">
          <p15:clr>
            <a:srgbClr val="A4A3A4"/>
          </p15:clr>
        </p15:guide>
        <p15:guide id="7" orient="horz" pos="713">
          <p15:clr>
            <a:srgbClr val="A4A3A4"/>
          </p15:clr>
        </p15:guide>
        <p15:guide id="8" orient="horz" pos="2405">
          <p15:clr>
            <a:srgbClr val="A4A3A4"/>
          </p15:clr>
        </p15:guide>
        <p15:guide id="9" pos="3974">
          <p15:clr>
            <a:srgbClr val="A4A3A4"/>
          </p15:clr>
        </p15:guide>
        <p15:guide id="10" pos="529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ACF3"/>
    <a:srgbClr val="184962"/>
    <a:srgbClr val="1A516C"/>
    <a:srgbClr val="1D5A79"/>
    <a:srgbClr val="216687"/>
    <a:srgbClr val="F4740A"/>
    <a:srgbClr val="F5770F"/>
    <a:srgbClr val="4BA8D1"/>
    <a:srgbClr val="6696B6"/>
    <a:srgbClr val="31BC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 autoAdjust="0"/>
  </p:normalViewPr>
  <p:slideViewPr>
    <p:cSldViewPr snapToGrid="0" snapToObjects="1">
      <p:cViewPr varScale="1">
        <p:scale>
          <a:sx n="158" d="100"/>
          <a:sy n="158" d="100"/>
        </p:scale>
        <p:origin x="246" y="132"/>
      </p:cViewPr>
      <p:guideLst>
        <p:guide orient="horz" pos="713"/>
        <p:guide orient="horz" pos="2405"/>
        <p:guide pos="3974"/>
        <p:guide pos="529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9" d="100"/>
          <a:sy n="69" d="100"/>
        </p:scale>
        <p:origin x="3082" y="115"/>
      </p:cViewPr>
      <p:guideLst>
        <p:guide orient="horz" pos="2880"/>
        <p:guide pos="2160"/>
        <p:guide orient="horz" pos="714"/>
        <p:guide orient="horz" pos="2406"/>
        <p:guide pos="3975"/>
        <p:guide pos="5298"/>
        <p:guide orient="horz" pos="713"/>
        <p:guide orient="horz" pos="2405"/>
        <p:guide pos="3974"/>
        <p:guide pos="5297"/>
      </p:guideLst>
    </p:cSldViewPr>
  </p:notes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D3A79-1F12-44DC-910C-DE78909CA5B0}" type="datetimeFigureOut">
              <a:rPr lang="ko-KR" altLang="en-US" smtClean="0"/>
              <a:t>2024-02-07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35B793-74DE-43B1-B9D3-F22A9F4BB4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32502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kv>
</file>

<file path=ppt/media/media3.mkv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46F0B-B2D3-4C76-95E5-1874D06E050D}" type="datetimeFigureOut">
              <a:rPr lang="ko-KR" altLang="en-US" smtClean="0"/>
              <a:t>2024-02-07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01A00C-B843-4881-8936-61286A99C6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142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1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1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1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1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1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1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1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1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1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0"/>
            <a:ext cx="9144000" cy="5143498"/>
          </a:xfrm>
          <a:prstGeom prst="rect">
            <a:avLst/>
          </a:prstGeom>
          <a:solidFill>
            <a:srgbClr val="4DAC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925" tIns="38963" rIns="77925" bIns="38963"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32759" y="668765"/>
            <a:ext cx="183014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 userDrawn="1"/>
        </p:nvCxnSpPr>
        <p:spPr>
          <a:xfrm>
            <a:off x="332759" y="2766596"/>
            <a:ext cx="183014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날짜 개체 틀 9"/>
          <p:cNvSpPr txBox="1">
            <a:spLocks noGrp="1" noChangeArrowheads="1"/>
          </p:cNvSpPr>
          <p:nvPr>
            <p:ph type="dt"/>
          </p:nvPr>
        </p:nvSpPr>
        <p:spPr>
          <a:xfrm>
            <a:off x="457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A5D7E80B-95A0-464A-BD0C-139EA0F34BCA}" type="datetime1">
              <a:rPr lang="en-US" altLang="ko-KR" sz="1000" b="0" smtClean="0">
                <a:solidFill>
                  <a:schemeClr val="bg1">
                    <a:lumMod val="95000"/>
                    <a:lumOff val="0"/>
                  </a:schemeClr>
                </a:solidFill>
                <a:latin typeface="Arial" charset="0"/>
              </a:rPr>
              <a:t>2/7/2024</a:t>
            </a:fld>
            <a:endParaRPr lang="ko-KR" altLang="en-US" sz="1000" dirty="0">
              <a:solidFill>
                <a:schemeClr val="bg1">
                  <a:lumMod val="95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10" name="바닥글 개체 틀 10"/>
          <p:cNvSpPr txBox="1">
            <a:spLocks noGrp="1" noChangeArrowheads="1"/>
          </p:cNvSpPr>
          <p:nvPr>
            <p:ph type="ftr"/>
          </p:nvPr>
        </p:nvSpPr>
        <p:spPr>
          <a:xfrm>
            <a:off x="3124200" y="4767580"/>
            <a:ext cx="2896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>
            <a:lvl1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r>
              <a:rPr lang="ko-KR" altLang="en-US" sz="1000" dirty="0">
                <a:solidFill>
                  <a:schemeClr val="bg1">
                    <a:lumMod val="95000"/>
                    <a:lumOff val="0"/>
                  </a:schemeClr>
                </a:solidFill>
                <a:latin typeface="Arial" charset="0"/>
                <a:ea typeface="Arial" charset="0"/>
              </a:rPr>
              <a:t>바닥글</a:t>
            </a:r>
            <a:endParaRPr lang="en-US" altLang="ko-KR" sz="1000" dirty="0">
              <a:solidFill>
                <a:schemeClr val="bg1">
                  <a:lumMod val="95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11" name="슬라이드 번호 개체 틀 11"/>
          <p:cNvSpPr txBox="1">
            <a:spLocks noGrp="1" noChangeArrowheads="1"/>
          </p:cNvSpPr>
          <p:nvPr>
            <p:ph type="sldNum" idx="12"/>
          </p:nvPr>
        </p:nvSpPr>
        <p:spPr>
          <a:xfrm>
            <a:off x="6553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dirty="0" smtClean="0">
                <a:solidFill>
                  <a:schemeClr val="bg1">
                    <a:lumMod val="95000"/>
                    <a:lumOff val="0"/>
                  </a:schemeClr>
                </a:solidFill>
                <a:latin typeface="Arial" charset="0"/>
                <a:ea typeface="Arial" charset="0"/>
              </a:rPr>
              <a:t>‹#›</a:t>
            </a:fld>
            <a:endParaRPr lang="ko-KR" altLang="en-US" sz="1000" dirty="0">
              <a:solidFill>
                <a:schemeClr val="bg1">
                  <a:lumMod val="95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16" name="Text Placeholder 16"/>
          <p:cNvSpPr txBox="1">
            <a:spLocks noGrp="1" noChangeArrowheads="1"/>
          </p:cNvSpPr>
          <p:nvPr>
            <p:ph type="ctrTitle"/>
          </p:nvPr>
        </p:nvSpPr>
        <p:spPr>
          <a:xfrm>
            <a:off x="273050" y="934085"/>
            <a:ext cx="4398010" cy="1156970"/>
          </a:xfrm>
          <a:prstGeom prst="rect">
            <a:avLst/>
          </a:prstGeom>
        </p:spPr>
        <p:txBody>
          <a:bodyPr vert="horz" wrap="square" lIns="91440" tIns="45720" rIns="91440" bIns="45720" anchor="ctr">
            <a:normAutofit/>
          </a:bodyPr>
          <a:lstStyle>
            <a:lvl1pPr marL="0" indent="0" algn="l" defTabSz="77914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77914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3900" b="1" dirty="0">
                <a:solidFill>
                  <a:schemeClr val="bg1"/>
                </a:solidFill>
                <a:latin typeface="Arial" charset="0"/>
                <a:ea typeface="Arial" charset="0"/>
              </a:rPr>
              <a:t>마스터 제목 스타일 편집</a:t>
            </a:r>
          </a:p>
        </p:txBody>
      </p:sp>
      <p:sp>
        <p:nvSpPr>
          <p:cNvPr id="17" name="Subtitle 17"/>
          <p:cNvSpPr txBox="1">
            <a:spLocks noGrp="1" noChangeArrowheads="1"/>
          </p:cNvSpPr>
          <p:nvPr>
            <p:ph type="subTitle" hasCustomPrompt="1"/>
          </p:nvPr>
        </p:nvSpPr>
        <p:spPr>
          <a:xfrm>
            <a:off x="273050" y="2304415"/>
            <a:ext cx="2313305" cy="334645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 algn="l" defTabSz="77914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77914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900" b="0" dirty="0">
                <a:solidFill>
                  <a:srgbClr val="D5EAFB"/>
                </a:solidFill>
                <a:latin typeface="Arial" charset="0"/>
                <a:ea typeface="Arial" charset="0"/>
              </a:rPr>
              <a:t>마스터 텍스트 스타일을 편집합니다</a:t>
            </a:r>
            <a:r>
              <a:rPr lang="en-US" altLang="ko-KR" sz="900" b="0" dirty="0">
                <a:solidFill>
                  <a:srgbClr val="D5EAFB"/>
                </a:solidFill>
                <a:latin typeface="Arial" charset="0"/>
                <a:ea typeface="Arial" charset="0"/>
              </a:rPr>
              <a:t>.</a:t>
            </a:r>
            <a:endParaRPr lang="ko-KR" altLang="en-US" sz="900" dirty="0">
              <a:solidFill>
                <a:srgbClr val="D5EAFB"/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9838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 userDrawn="1"/>
        </p:nvSpPr>
        <p:spPr>
          <a:xfrm>
            <a:off x="0" y="-16683"/>
            <a:ext cx="9144000" cy="259424"/>
          </a:xfrm>
          <a:prstGeom prst="rect">
            <a:avLst/>
          </a:prstGeom>
          <a:solidFill>
            <a:srgbClr val="4DAC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925" tIns="38963" rIns="77925" bIns="38963" rtlCol="0" anchor="ctr"/>
          <a:lstStyle/>
          <a:p>
            <a:pPr algn="ctr"/>
            <a:endParaRPr lang="ko-KR" altLang="en-US"/>
          </a:p>
        </p:txBody>
      </p:sp>
      <p:sp>
        <p:nvSpPr>
          <p:cNvPr id="2049" name="제목 2048"/>
          <p:cNvSpPr txBox="1">
            <a:spLocks noGrp="1" noChangeArrowheads="1"/>
          </p:cNvSpPr>
          <p:nvPr>
            <p:ph type="title"/>
          </p:nvPr>
        </p:nvSpPr>
        <p:spPr>
          <a:xfrm>
            <a:off x="344170" y="-3175"/>
            <a:ext cx="2865120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>
            <a:lvl1pPr marL="0" indent="0" algn="l" defTabSz="77914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77914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200" b="1" dirty="0">
                <a:solidFill>
                  <a:schemeClr val="bg1"/>
                </a:solidFill>
                <a:latin typeface="Arial" charset="0"/>
                <a:ea typeface="Arial" charset="0"/>
              </a:rPr>
              <a:t>마스터 제목 스타일 편집</a:t>
            </a:r>
          </a:p>
        </p:txBody>
      </p:sp>
      <p:sp>
        <p:nvSpPr>
          <p:cNvPr id="5" name="타원 4"/>
          <p:cNvSpPr/>
          <p:nvPr userDrawn="1"/>
        </p:nvSpPr>
        <p:spPr>
          <a:xfrm>
            <a:off x="222639" y="64581"/>
            <a:ext cx="108048" cy="1080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50" name="날짜 개체 틀 2050"/>
          <p:cNvSpPr txBox="1">
            <a:spLocks noGrp="1" noChangeArrowheads="1"/>
          </p:cNvSpPr>
          <p:nvPr>
            <p:ph type="dt"/>
          </p:nvPr>
        </p:nvSpPr>
        <p:spPr>
          <a:xfrm>
            <a:off x="457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1DDAED48-9556-42A0-AAFC-0791E2245996}" type="datetime1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</a:rPr>
              <a:t>2/7/2024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051" name="바닥글 개체 틀 2051"/>
          <p:cNvSpPr txBox="1">
            <a:spLocks noGrp="1" noChangeArrowheads="1"/>
          </p:cNvSpPr>
          <p:nvPr>
            <p:ph type="ftr"/>
          </p:nvPr>
        </p:nvSpPr>
        <p:spPr>
          <a:xfrm>
            <a:off x="3124200" y="4767580"/>
            <a:ext cx="2896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>
            <a:lvl1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r>
              <a:rPr lang="ko-KR" altLang="en-US" sz="1000" dirty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바닥글</a:t>
            </a:r>
            <a:endParaRPr lang="en-US" altLang="ko-KR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052" name="슬라이드 번호 개체 틀 2052"/>
          <p:cNvSpPr txBox="1">
            <a:spLocks noGrp="1" noChangeArrowheads="1"/>
          </p:cNvSpPr>
          <p:nvPr>
            <p:ph type="sldNum" idx="12"/>
          </p:nvPr>
        </p:nvSpPr>
        <p:spPr>
          <a:xfrm>
            <a:off x="6553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‹#›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2055" name="Subtitle 2055"/>
          <p:cNvSpPr txBox="1">
            <a:spLocks noGrp="1" noChangeArrowheads="1"/>
          </p:cNvSpPr>
          <p:nvPr>
            <p:ph type="subTitle" hasCustomPrompt="1"/>
          </p:nvPr>
        </p:nvSpPr>
        <p:spPr>
          <a:xfrm>
            <a:off x="479425" y="795655"/>
            <a:ext cx="8366125" cy="497840"/>
          </a:xfrm>
          <a:prstGeom prst="rect">
            <a:avLst/>
          </a:prstGeom>
        </p:spPr>
        <p:txBody>
          <a:bodyPr vert="horz" wrap="square" lIns="91440" tIns="45720" rIns="91440" bIns="45720" anchor="t">
            <a:normAutofit/>
          </a:bodyPr>
          <a:lstStyle>
            <a:lvl1pPr marL="0" indent="0" algn="l" defTabSz="914400" fontAlgn="auto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  <a:defRPr/>
            </a:lvl1pPr>
          </a:lstStyle>
          <a:p>
            <a:pPr marL="0" indent="0" algn="l" defTabSz="914400" fontAlgn="auto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FontTx/>
              <a:buNone/>
            </a:pPr>
            <a:r>
              <a:rPr lang="ko-KR" altLang="en-US" sz="900" b="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마스터 텍스트 스타일을 편집합니다</a:t>
            </a:r>
            <a:r>
              <a:rPr lang="en-US" altLang="ko-KR" sz="900" b="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</a:rPr>
              <a:t>.</a:t>
            </a:r>
            <a:endParaRPr lang="ko-KR" altLang="en-US" sz="9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02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2048"/>
          <p:cNvSpPr>
            <a:spLocks noGrp="1"/>
          </p:cNvSpPr>
          <p:nvPr>
            <p:ph type="title" hasCustomPrompt="1"/>
          </p:nvPr>
        </p:nvSpPr>
        <p:spPr>
          <a:xfrm>
            <a:off x="235363" y="1360290"/>
            <a:ext cx="8495398" cy="937022"/>
          </a:xfrm>
          <a:prstGeom prst="rect">
            <a:avLst/>
          </a:prstGeom>
        </p:spPr>
        <p:txBody>
          <a:bodyPr lIns="77925" tIns="38963" rIns="77925" bIns="38963"/>
          <a:lstStyle>
            <a:lvl1pPr algn="l">
              <a:defRPr sz="4300" b="1" baseline="0">
                <a:solidFill>
                  <a:srgbClr val="4DACF3"/>
                </a:solidFill>
                <a:latin typeface="+mj-lt"/>
                <a:ea typeface="+mj-ea"/>
              </a:defRPr>
            </a:lvl1pPr>
          </a:lstStyle>
          <a:p>
            <a:r>
              <a:rPr lang="en-US" altLang="ko-KR" dirty="0"/>
              <a:t>Thank you.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>
            <a:off x="332759" y="668765"/>
            <a:ext cx="1830149" cy="0"/>
          </a:xfrm>
          <a:prstGeom prst="line">
            <a:avLst/>
          </a:prstGeom>
          <a:ln w="28575">
            <a:solidFill>
              <a:srgbClr val="4DAC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32759" y="2766596"/>
            <a:ext cx="1830149" cy="0"/>
          </a:xfrm>
          <a:prstGeom prst="line">
            <a:avLst/>
          </a:prstGeom>
          <a:ln w="28575">
            <a:solidFill>
              <a:srgbClr val="4DACF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날짜 개체 틀 12"/>
          <p:cNvSpPr txBox="1">
            <a:spLocks noGrp="1" noChangeArrowheads="1"/>
          </p:cNvSpPr>
          <p:nvPr>
            <p:ph type="dt"/>
          </p:nvPr>
        </p:nvSpPr>
        <p:spPr>
          <a:xfrm>
            <a:off x="457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l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623F09F1-F74B-4E07-8712-B31166C53A39}" type="datetime1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</a:rPr>
              <a:t>2/7/2024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13" name="바닥글 개체 틀 13"/>
          <p:cNvSpPr txBox="1">
            <a:spLocks noGrp="1" noChangeArrowheads="1"/>
          </p:cNvSpPr>
          <p:nvPr>
            <p:ph type="ftr"/>
          </p:nvPr>
        </p:nvSpPr>
        <p:spPr>
          <a:xfrm>
            <a:off x="3124200" y="4767580"/>
            <a:ext cx="2896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>
            <a:lvl1pPr marL="0" indent="0" algn="ct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r>
              <a:rPr lang="ko-KR" altLang="en-US" sz="1000" dirty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바닥글</a:t>
            </a:r>
            <a:endParaRPr lang="en-US" altLang="ko-KR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14" name="슬라이드 번호 개체 틀 14"/>
          <p:cNvSpPr txBox="1">
            <a:spLocks noGrp="1" noChangeArrowheads="1"/>
          </p:cNvSpPr>
          <p:nvPr>
            <p:ph type="sldNum" idx="12"/>
          </p:nvPr>
        </p:nvSpPr>
        <p:spPr>
          <a:xfrm>
            <a:off x="6553200" y="4767580"/>
            <a:ext cx="2134235" cy="274320"/>
          </a:xfrm>
          <a:prstGeom prst="rect">
            <a:avLst/>
          </a:prstGeom>
        </p:spPr>
        <p:txBody>
          <a:bodyPr vert="horz" wrap="square" lIns="91440" tIns="45720" rIns="91440" bIns="45720" numCol="1" anchor="ctr"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dirty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‹#›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222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1"/>
          <p:cNvSpPr txBox="1">
            <a:spLocks noGrp="1" noChangeArrowheads="1"/>
          </p:cNvSpPr>
          <p:nvPr>
            <p:ph type="dt"/>
          </p:nvPr>
        </p:nvSpPr>
        <p:spPr>
          <a:xfrm>
            <a:off x="4572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/>
          <a:lstStyle/>
          <a:p>
            <a:pPr marL="0" indent="0" algn="l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8A66FA3F-5E0F-4326-873A-02B0FE50B461}" type="datetime1">
              <a:rPr lang="en-US" altLang="ko-KR" sz="900" b="0" smtClean="0">
                <a:solidFill>
                  <a:srgbClr val="898989"/>
                </a:solidFill>
                <a:latin typeface="Times New Roman" charset="0"/>
              </a:rPr>
              <a:t>2/7/2024</a:t>
            </a:fld>
            <a:endParaRPr lang="ko-KR" altLang="en-US" sz="1800" dirty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  <p:sp>
        <p:nvSpPr>
          <p:cNvPr id="2" name="Footer Placeholder 1"/>
          <p:cNvSpPr txBox="1">
            <a:spLocks noGrp="1" noChangeArrowheads="1"/>
          </p:cNvSpPr>
          <p:nvPr>
            <p:ph type="ftr"/>
          </p:nvPr>
        </p:nvSpPr>
        <p:spPr>
          <a:xfrm>
            <a:off x="3200400" y="4697730"/>
            <a:ext cx="2743835" cy="343535"/>
          </a:xfrm>
          <a:prstGeom prst="rect">
            <a:avLst/>
          </a:prstGeom>
        </p:spPr>
        <p:txBody>
          <a:bodyPr vert="horz" wrap="square" lIns="91440" tIns="45720" rIns="91440" bIns="45720" anchor="t"/>
          <a:lstStyle>
            <a:lvl1pPr marL="0" indent="0" algn="ct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/>
            </a:lvl1pPr>
          </a:lstStyle>
          <a:p>
            <a:r>
              <a:rPr lang="ko-KR" altLang="en-US" sz="900" dirty="0">
                <a:solidFill>
                  <a:srgbClr val="898989"/>
                </a:solidFill>
                <a:latin typeface="Times New Roman" charset="0"/>
                <a:ea typeface="Times New Roman" charset="0"/>
              </a:rPr>
              <a:t>바닥글</a:t>
            </a:r>
            <a:endParaRPr lang="en-US" altLang="ko-KR" sz="900" dirty="0">
              <a:solidFill>
                <a:srgbClr val="898989"/>
              </a:solidFill>
              <a:latin typeface="Times New Roman" charset="0"/>
              <a:ea typeface="Times New Roman" charset="0"/>
            </a:endParaRPr>
          </a:p>
        </p:txBody>
      </p:sp>
      <p:sp>
        <p:nvSpPr>
          <p:cNvPr id="3" name="Slide Number Placeholder 1"/>
          <p:cNvSpPr txBox="1">
            <a:spLocks noGrp="1" noChangeArrowheads="1"/>
          </p:cNvSpPr>
          <p:nvPr>
            <p:ph type="sldNum" idx="12"/>
          </p:nvPr>
        </p:nvSpPr>
        <p:spPr>
          <a:xfrm>
            <a:off x="6858000" y="4697730"/>
            <a:ext cx="1829435" cy="343535"/>
          </a:xfrm>
          <a:prstGeom prst="rect">
            <a:avLst/>
          </a:prstGeom>
        </p:spPr>
        <p:txBody>
          <a:bodyPr vert="horz" wrap="square" lIns="91440" tIns="45720" rIns="91440" bIns="45720" anchor="t"/>
          <a:lstStyle/>
          <a:p>
            <a:pPr marL="0" indent="0" algn="r" defTabSz="5080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900" b="0" dirty="0" smtClean="0">
                <a:solidFill>
                  <a:srgbClr val="898989"/>
                </a:solidFill>
                <a:latin typeface="Times New Roman" charset="0"/>
                <a:ea typeface="Times New Roman" charset="0"/>
              </a:rPr>
              <a:t>‹#›</a:t>
            </a:fld>
            <a:endParaRPr lang="ko-KR" altLang="en-US" sz="1800" dirty="0">
              <a:solidFill>
                <a:schemeClr val="tx1"/>
              </a:solidFill>
              <a:latin typeface="Times New Roman" charset="0"/>
              <a:ea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824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</p:sldLayoutIdLst>
  <p:hf hdr="0" ftr="0" dt="0"/>
  <p:txStyles>
    <p:titleStyle>
      <a:lvl1pPr algn="ctr" defTabSz="779252" rtl="0" eaLnBrk="1" latinLnBrk="1" hangingPunct="1">
        <a:spcBef>
          <a:spcPct val="0"/>
        </a:spcBef>
        <a:buNone/>
        <a:defRPr sz="3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2219" indent="-292219" algn="l" defTabSz="779252" rtl="0" eaLnBrk="1" latinLnBrk="1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33142" indent="-243516" algn="l" defTabSz="779252" rtl="0" eaLnBrk="1" latinLnBrk="1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74065" indent="-194813" algn="l" defTabSz="779252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63690" indent="-194813" algn="l" defTabSz="779252" rtl="0" eaLnBrk="1" latinLnBrk="1" hangingPunct="1">
        <a:spcBef>
          <a:spcPct val="20000"/>
        </a:spcBef>
        <a:buFont typeface="Arial" pitchFamily="34" charset="0"/>
        <a:buChar char="–"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53316" indent="-194813" algn="l" defTabSz="779252" rtl="0" eaLnBrk="1" latinLnBrk="1" hangingPunct="1">
        <a:spcBef>
          <a:spcPct val="20000"/>
        </a:spcBef>
        <a:buFont typeface="Arial" pitchFamily="34" charset="0"/>
        <a:buChar char="»"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42942" indent="-194813" algn="l" defTabSz="779252" rtl="0" eaLnBrk="1" latinLnBrk="1" hangingPunct="1">
        <a:spcBef>
          <a:spcPct val="20000"/>
        </a:spcBef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532568" indent="-194813" algn="l" defTabSz="779252" rtl="0" eaLnBrk="1" latinLnBrk="1" hangingPunct="1">
        <a:spcBef>
          <a:spcPct val="20000"/>
        </a:spcBef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2922194" indent="-194813" algn="l" defTabSz="779252" rtl="0" eaLnBrk="1" latinLnBrk="1" hangingPunct="1">
        <a:spcBef>
          <a:spcPct val="20000"/>
        </a:spcBef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311820" indent="-194813" algn="l" defTabSz="779252" rtl="0" eaLnBrk="1" latinLnBrk="1" hangingPunct="1">
        <a:spcBef>
          <a:spcPct val="20000"/>
        </a:spcBef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779252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9626" algn="l" defTabSz="779252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79252" algn="l" defTabSz="779252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68878" algn="l" defTabSz="779252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8503" algn="l" defTabSz="779252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48129" algn="l" defTabSz="779252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337755" algn="l" defTabSz="779252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27381" algn="l" defTabSz="779252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117007" algn="l" defTabSz="779252" rtl="0" eaLnBrk="1" latinLnBrk="1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0035" y="2290097"/>
            <a:ext cx="3049498" cy="386003"/>
          </a:xfrm>
          <a:prstGeom prst="rect">
            <a:avLst/>
          </a:prstGeom>
          <a:noFill/>
        </p:spPr>
        <p:txBody>
          <a:bodyPr vert="horz" wrap="square" lIns="78105" tIns="38735" rIns="78105" bIns="38735" numCol="1" anchor="t">
            <a:spAutoFit/>
          </a:bodyPr>
          <a:lstStyle/>
          <a:p>
            <a:pPr marL="0" indent="0" fontAlgn="base" latinLnBrk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ko-KR" sz="2000" dirty="0">
                <a:solidFill>
                  <a:schemeClr val="bg1"/>
                </a:solidFill>
                <a:latin typeface="Arial" charset="0"/>
                <a:ea typeface="Tahoma" charset="0"/>
                <a:cs typeface="Arial" charset="0"/>
              </a:rPr>
              <a:t>게임 개발 포트폴리오</a:t>
            </a:r>
            <a:endParaRPr lang="ko-KR" altLang="en-US" sz="2000" b="1" dirty="0">
              <a:solidFill>
                <a:schemeClr val="bg1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8" name="TextBox 7"/>
          <p:cNvSpPr txBox="1">
            <a:spLocks/>
          </p:cNvSpPr>
          <p:nvPr/>
        </p:nvSpPr>
        <p:spPr>
          <a:xfrm>
            <a:off x="280035" y="2853404"/>
            <a:ext cx="2671270" cy="293670"/>
          </a:xfrm>
          <a:prstGeom prst="rect">
            <a:avLst/>
          </a:prstGeom>
          <a:noFill/>
        </p:spPr>
        <p:txBody>
          <a:bodyPr vert="horz" wrap="square" lIns="78105" tIns="38735" rIns="78105" bIns="38735" numCol="1" anchor="t">
            <a:spAutoFit/>
          </a:bodyPr>
          <a:lstStyle/>
          <a:p>
            <a:pPr marL="0" indent="0" algn="l" defTabSz="779145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1400" b="0">
                <a:solidFill>
                  <a:srgbClr val="D5EAFB"/>
                </a:solidFill>
                <a:latin typeface="Arial" charset="0"/>
                <a:ea typeface="Arial" charset="0"/>
              </a:rPr>
              <a:t>1801114 </a:t>
            </a:r>
            <a:r>
              <a:rPr lang="ko-KR" altLang="ko-KR" sz="1400" b="0">
                <a:solidFill>
                  <a:srgbClr val="D5EAFB"/>
                </a:solidFill>
                <a:latin typeface="Arial" charset="0"/>
                <a:ea typeface="Arial" charset="0"/>
              </a:rPr>
              <a:t>고동현</a:t>
            </a:r>
            <a:endParaRPr lang="ko-KR" altLang="en-US" sz="1400" b="1" dirty="0">
              <a:solidFill>
                <a:schemeClr val="bg1"/>
              </a:solidFill>
              <a:latin typeface="Arial" charset="0"/>
              <a:ea typeface="Arial" charset="0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1ABC565-E131-49FE-BEE9-2C31E13B5D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95000"/>
                    <a:lumOff val="0"/>
                  </a:schemeClr>
                </a:solidFill>
                <a:latin typeface="Arial" charset="0"/>
                <a:ea typeface="Arial" charset="0"/>
              </a:rPr>
              <a:t>1</a:t>
            </a:fld>
            <a:endParaRPr lang="ko-KR" altLang="en-US" sz="1000" dirty="0">
              <a:solidFill>
                <a:schemeClr val="bg1">
                  <a:lumMod val="95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2C8BC6-BB4D-44CD-899B-C4D7AAAAFF0E}"/>
              </a:ext>
            </a:extLst>
          </p:cNvPr>
          <p:cNvSpPr txBox="1"/>
          <p:nvPr/>
        </p:nvSpPr>
        <p:spPr>
          <a:xfrm>
            <a:off x="280035" y="813623"/>
            <a:ext cx="6508115" cy="678180"/>
          </a:xfrm>
          <a:prstGeom prst="rect">
            <a:avLst/>
          </a:prstGeom>
          <a:noFill/>
        </p:spPr>
        <p:txBody>
          <a:bodyPr vert="horz" wrap="square" lIns="78105" tIns="38735" rIns="78105" bIns="38735" numCol="1" anchor="t">
            <a:spAutoFit/>
          </a:bodyPr>
          <a:lstStyle/>
          <a:p>
            <a:pPr marL="0" indent="0" fontAlgn="base" latinLnBrk="0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ko-KR" altLang="en-US" sz="3900" dirty="0" err="1">
                <a:solidFill>
                  <a:schemeClr val="bg1"/>
                </a:solidFill>
                <a:latin typeface="Arial" charset="0"/>
                <a:ea typeface="Tahoma" charset="0"/>
                <a:cs typeface="Arial" charset="0"/>
              </a:rPr>
              <a:t>횡스크롤</a:t>
            </a:r>
            <a:r>
              <a:rPr lang="ko-KR" altLang="en-US" sz="3900" dirty="0">
                <a:solidFill>
                  <a:schemeClr val="bg1"/>
                </a:solidFill>
                <a:latin typeface="Arial" charset="0"/>
                <a:ea typeface="Tahoma" charset="0"/>
                <a:cs typeface="Arial" charset="0"/>
              </a:rPr>
              <a:t> 액션 게임</a:t>
            </a:r>
            <a:endParaRPr lang="ko-KR" altLang="en-US" sz="3900" b="1" dirty="0">
              <a:solidFill>
                <a:schemeClr val="bg1"/>
              </a:solidFill>
              <a:latin typeface="Arial" charset="0"/>
              <a:ea typeface="Tahom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642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기본 화면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84E5557-17FD-420B-93F8-55914B6FB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720000"/>
            <a:ext cx="6371306" cy="36000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76F101F-29B2-42BD-A577-807BE0F26E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10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8F3D46-7D8C-4D69-BE08-4DCD8D64ECB8}"/>
              </a:ext>
            </a:extLst>
          </p:cNvPr>
          <p:cNvSpPr txBox="1"/>
          <p:nvPr/>
        </p:nvSpPr>
        <p:spPr>
          <a:xfrm>
            <a:off x="2196853" y="1842761"/>
            <a:ext cx="41481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300" dirty="0">
                <a:gradFill flip="none" rotWithShape="1">
                  <a:gsLst>
                    <a:gs pos="3000">
                      <a:schemeClr val="accent1">
                        <a:lumMod val="67000"/>
                      </a:schemeClr>
                    </a:gs>
                    <a:gs pos="55000">
                      <a:schemeClr val="accent1">
                        <a:lumMod val="97000"/>
                        <a:lumOff val="3000"/>
                      </a:schemeClr>
                    </a:gs>
                    <a:gs pos="79000">
                      <a:schemeClr val="accent1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Goudy Stout" panose="0202090407030B020401" pitchFamily="18" charset="0"/>
                <a:ea typeface="메이플스토리" panose="02000300000000000000" pitchFamily="2" charset="-127"/>
              </a:rPr>
              <a:t>Warrior Rise</a:t>
            </a:r>
            <a:endParaRPr lang="ko-KR" altLang="en-US" sz="3300" dirty="0">
              <a:gradFill flip="none" rotWithShape="1">
                <a:gsLst>
                  <a:gs pos="3000">
                    <a:schemeClr val="accent1">
                      <a:lumMod val="67000"/>
                    </a:schemeClr>
                  </a:gs>
                  <a:gs pos="55000">
                    <a:schemeClr val="accent1">
                      <a:lumMod val="97000"/>
                      <a:lumOff val="3000"/>
                    </a:schemeClr>
                  </a:gs>
                  <a:gs pos="79000">
                    <a:schemeClr val="accent1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Goudy Stout" panose="0202090407030B020401" pitchFamily="18" charset="0"/>
              <a:ea typeface="메이플스토리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240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시연영상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1 (</a:t>
            </a: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사라지는 타일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)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pic>
        <p:nvPicPr>
          <p:cNvPr id="4" name="낙하블럭,탐지,공격">
            <a:hlinkClick r:id="" action="ppaction://media"/>
            <a:extLst>
              <a:ext uri="{FF2B5EF4-FFF2-40B4-BE49-F238E27FC236}">
                <a16:creationId xmlns:a16="http://schemas.microsoft.com/office/drawing/2014/main" id="{3348C90F-9D63-47E7-BF2B-ED638830A3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0000" y="720000"/>
            <a:ext cx="6400000" cy="36000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6BF4F90-15F8-42DB-A2CE-82490D7D44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11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latinLnBrk="0"/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시연영상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2(</a:t>
            </a: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로프 액션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)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333400-025E-41AD-A9D7-EC9AC40404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12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4" name="로프액션">
            <a:hlinkClick r:id="" action="ppaction://media"/>
            <a:extLst>
              <a:ext uri="{FF2B5EF4-FFF2-40B4-BE49-F238E27FC236}">
                <a16:creationId xmlns:a16="http://schemas.microsoft.com/office/drawing/2014/main" id="{46710F21-17EA-46BE-B35A-29D0CC7F22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0000" y="720000"/>
            <a:ext cx="6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13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latinLnBrk="0"/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시연영상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3(</a:t>
            </a: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보스 순간이동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)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C3036B-6D79-4B00-997C-80DC9B2430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13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5" name="보스 텔포">
            <a:hlinkClick r:id="" action="ppaction://media"/>
            <a:extLst>
              <a:ext uri="{FF2B5EF4-FFF2-40B4-BE49-F238E27FC236}">
                <a16:creationId xmlns:a16="http://schemas.microsoft.com/office/drawing/2014/main" id="{03E7A0DA-F2A8-4F10-AA19-696A0A6939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0000" y="720000"/>
            <a:ext cx="6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3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latinLnBrk="0"/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시연영상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4(</a:t>
            </a: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광역 공격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,</a:t>
            </a:r>
            <a:r>
              <a:rPr lang="ko-KR" altLang="en-US" sz="1200" dirty="0" err="1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슬로우</a:t>
            </a: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 기능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)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pic>
        <p:nvPicPr>
          <p:cNvPr id="4" name="산탄,슬로우">
            <a:hlinkClick r:id="" action="ppaction://media"/>
            <a:extLst>
              <a:ext uri="{FF2B5EF4-FFF2-40B4-BE49-F238E27FC236}">
                <a16:creationId xmlns:a16="http://schemas.microsoft.com/office/drawing/2014/main" id="{1D3D0CC9-A372-4484-818D-E86ECD5483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0000" y="720000"/>
            <a:ext cx="6399998" cy="36000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333400-025E-41AD-A9D7-EC9AC40404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14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latinLnBrk="0"/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시연영상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5(</a:t>
            </a: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무적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)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333400-025E-41AD-A9D7-EC9AC40404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15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5" name="관통">
            <a:hlinkClick r:id="" action="ppaction://media"/>
            <a:extLst>
              <a:ext uri="{FF2B5EF4-FFF2-40B4-BE49-F238E27FC236}">
                <a16:creationId xmlns:a16="http://schemas.microsoft.com/office/drawing/2014/main" id="{68145D97-A9B5-469F-9308-34013D235D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0000" y="720000"/>
            <a:ext cx="64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17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latinLnBrk="0"/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시연영상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6(</a:t>
            </a: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화면전환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)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pic>
        <p:nvPicPr>
          <p:cNvPr id="6" name="2023-10-29 23-13-03">
            <a:hlinkClick r:id="" action="ppaction://media"/>
            <a:extLst>
              <a:ext uri="{FF2B5EF4-FFF2-40B4-BE49-F238E27FC236}">
                <a16:creationId xmlns:a16="http://schemas.microsoft.com/office/drawing/2014/main" id="{580A15F8-B18A-4B23-8356-8F4FB959E4B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0000" y="720000"/>
            <a:ext cx="6400000" cy="36000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90759FC-BD49-4C5F-B46F-2AB09BEDFB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16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723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주요기능 코드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1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863773B-C030-4A2E-86F3-B3F5D6985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67" y="844059"/>
            <a:ext cx="4638869" cy="3782213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96003D-CCB6-41E9-A4A7-0139F26E33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17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B9AF169-ACE6-4858-9B64-B70025576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6698" y="1130201"/>
            <a:ext cx="6068474" cy="160496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825F532-1018-4865-97A9-F98FD7C94A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5482" y="3801194"/>
            <a:ext cx="5213324" cy="82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898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latinLnBrk="0"/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주요기능 코드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2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4333400-025E-41AD-A9D7-EC9AC40404A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18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EA0B7DB-A92D-4A8F-B300-4905608EA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29" y="523484"/>
            <a:ext cx="5765555" cy="446098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CF75CC3-21A7-4B18-A2D2-A893505654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028" y="1776137"/>
            <a:ext cx="3774407" cy="190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902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latinLnBrk="0"/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주요기능 코드</a:t>
            </a:r>
            <a:r>
              <a:rPr lang="en-US" altLang="ko-KR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3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D645C7-E733-482D-8EC3-C90E34FFB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55" y="1495235"/>
            <a:ext cx="4361055" cy="303998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9BDEFF3-0897-4334-B73D-8D3BFB299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3452" y="568333"/>
            <a:ext cx="4398045" cy="2846138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0BA6DD8-7B26-4A45-B47F-85EBF1305F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19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1594EC1-E5BE-422D-BB33-24939FF500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3440101"/>
            <a:ext cx="3022406" cy="70676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2CC22EA-B8A2-4CE8-B7E0-0AE59A320F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9" y="4125319"/>
            <a:ext cx="3022405" cy="66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23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14325" y="-5715"/>
            <a:ext cx="2833370" cy="262255"/>
          </a:xfrm>
        </p:spPr>
        <p:txBody>
          <a:bodyPr lIns="77925" tIns="38963" rIns="77925" bIns="38963" anchor="ctr">
            <a:normAutofit/>
          </a:bodyPr>
          <a:lstStyle/>
          <a:p>
            <a:pPr algn="l"/>
            <a:r>
              <a:rPr lang="en-US" altLang="ko-KR" sz="12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TABLE OF CONTENTS</a:t>
            </a:r>
            <a:endParaRPr lang="ko-KR" altLang="en-US" sz="1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4294967295"/>
          </p:nvPr>
        </p:nvSpPr>
        <p:spPr>
          <a:xfrm>
            <a:off x="783590" y="832485"/>
            <a:ext cx="8031480" cy="467360"/>
          </a:xfrm>
          <a:prstGeom prst="rect">
            <a:avLst/>
          </a:prstGeom>
        </p:spPr>
        <p:txBody>
          <a:bodyPr lIns="77925" tIns="38963" rIns="77925" bIns="38963"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ko-KR" sz="3400" b="1" dirty="0">
                <a:solidFill>
                  <a:srgbClr val="216687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01</a:t>
            </a:r>
            <a:r>
              <a:rPr lang="en-US" altLang="ko-KR" dirty="0">
                <a:solidFill>
                  <a:srgbClr val="025A7F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 </a:t>
            </a:r>
          </a:p>
        </p:txBody>
      </p:sp>
      <p:sp>
        <p:nvSpPr>
          <p:cNvPr id="36" name="텍스트 개체 틀 15"/>
          <p:cNvSpPr txBox="1">
            <a:spLocks/>
          </p:cNvSpPr>
          <p:nvPr/>
        </p:nvSpPr>
        <p:spPr>
          <a:xfrm>
            <a:off x="805815" y="1250950"/>
            <a:ext cx="8032115" cy="328930"/>
          </a:xfrm>
          <a:prstGeom prst="rect">
            <a:avLst/>
          </a:prstGeom>
        </p:spPr>
        <p:txBody>
          <a:bodyPr vert="horz" wrap="none" lIns="78105" tIns="38735" rIns="78105" bIns="38735" numCol="1" anchor="t">
            <a:noAutofit/>
          </a:bodyPr>
          <a:lstStyle>
            <a:lvl1pPr mar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Tx/>
              <a:buNone/>
              <a:defRPr lang="en-GB" altLang="en-US" sz="1400" b="1">
                <a:solidFill>
                  <a:srgbClr val="4DACF3"/>
                </a:solidFill>
                <a:latin typeface="+mn-ea"/>
                <a:ea typeface="+mn-ea"/>
                <a:cs typeface="+mn-cs"/>
              </a:defRPr>
            </a:lvl1pPr>
            <a:lvl2pPr marL="457200" lvl="1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8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2pPr>
            <a:lvl3pPr marL="914400" lvl="2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4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3pPr>
            <a:lvl4pPr marL="1371600" lvl="3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4pPr>
            <a:lvl5pPr marL="1828800" lvl="4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5pPr>
            <a:lvl6pPr marL="2514600" lvl="5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FontTx/>
              <a:buNone/>
            </a:pPr>
            <a:r>
              <a:rPr lang="ko-KR" altLang="ko-KR" sz="2000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개발 배경</a:t>
            </a:r>
            <a:endParaRPr lang="ko-KR" altLang="en-US" sz="2000">
              <a:solidFill>
                <a:srgbClr val="216687"/>
              </a:solidFill>
              <a:latin typeface="Arial" charset="0"/>
              <a:ea typeface="Tahoma" charset="0"/>
              <a:cs typeface="Arial" charset="0"/>
            </a:endParaRPr>
          </a:p>
        </p:txBody>
      </p:sp>
      <p:cxnSp>
        <p:nvCxnSpPr>
          <p:cNvPr id="37" name="직선 연결선 36"/>
          <p:cNvCxnSpPr/>
          <p:nvPr/>
        </p:nvCxnSpPr>
        <p:spPr>
          <a:xfrm>
            <a:off x="1534160" y="1209040"/>
            <a:ext cx="6664325" cy="0"/>
          </a:xfrm>
          <a:prstGeom prst="line">
            <a:avLst/>
          </a:prstGeom>
          <a:ln w="19050">
            <a:solidFill>
              <a:srgbClr val="21668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텍스트 개체 틀 15"/>
          <p:cNvSpPr txBox="1">
            <a:spLocks noGrp="1"/>
          </p:cNvSpPr>
          <p:nvPr>
            <p:ph type="body" sz="quarter" idx="4294967295"/>
          </p:nvPr>
        </p:nvSpPr>
        <p:spPr>
          <a:xfrm>
            <a:off x="783590" y="2134235"/>
            <a:ext cx="8032115" cy="467995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 fontScale="92500" lnSpcReduction="20000"/>
          </a:bodyPr>
          <a:lstStyle/>
          <a:p>
            <a:pPr marL="0" indent="0" latinLnBrk="0">
              <a:buFontTx/>
              <a:buNone/>
            </a:pPr>
            <a:r>
              <a:rPr lang="en-US" altLang="ko-KR" sz="3400" b="1" dirty="0">
                <a:solidFill>
                  <a:srgbClr val="31BCB5"/>
                </a:solidFill>
                <a:latin typeface="Arial" charset="0"/>
                <a:ea typeface="Tahoma" charset="0"/>
                <a:cs typeface="Arial" charset="0"/>
              </a:rPr>
              <a:t>02</a:t>
            </a:r>
            <a:endParaRPr lang="ko-KR" altLang="en-US" sz="3400" b="1" dirty="0">
              <a:solidFill>
                <a:srgbClr val="31BCB5"/>
              </a:solidFill>
              <a:latin typeface="Arial" charset="0"/>
              <a:ea typeface="Tahoma" charset="0"/>
              <a:cs typeface="Arial" charset="0"/>
            </a:endParaRPr>
          </a:p>
        </p:txBody>
      </p:sp>
      <p:cxnSp>
        <p:nvCxnSpPr>
          <p:cNvPr id="42" name="직선 연결선 41"/>
          <p:cNvCxnSpPr/>
          <p:nvPr/>
        </p:nvCxnSpPr>
        <p:spPr>
          <a:xfrm>
            <a:off x="1534160" y="2512060"/>
            <a:ext cx="6664325" cy="0"/>
          </a:xfrm>
          <a:prstGeom prst="line">
            <a:avLst/>
          </a:prstGeom>
          <a:ln w="19050">
            <a:solidFill>
              <a:srgbClr val="31BC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텍스트 개체 틀 15"/>
          <p:cNvSpPr txBox="1">
            <a:spLocks/>
          </p:cNvSpPr>
          <p:nvPr/>
        </p:nvSpPr>
        <p:spPr>
          <a:xfrm>
            <a:off x="805815" y="2549525"/>
            <a:ext cx="8032115" cy="328930"/>
          </a:xfrm>
          <a:prstGeom prst="rect">
            <a:avLst/>
          </a:prstGeom>
        </p:spPr>
        <p:txBody>
          <a:bodyPr vert="horz" wrap="none" lIns="78105" tIns="38735" rIns="78105" bIns="38735" numCol="1" anchor="t">
            <a:noAutofit/>
          </a:bodyPr>
          <a:lstStyle>
            <a:lvl1pPr mar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Tx/>
              <a:buNone/>
              <a:defRPr lang="en-GB" altLang="en-US" sz="1400" b="1">
                <a:solidFill>
                  <a:srgbClr val="4DACF3"/>
                </a:solidFill>
                <a:latin typeface="+mn-ea"/>
                <a:ea typeface="+mn-ea"/>
                <a:cs typeface="+mn-cs"/>
              </a:defRPr>
            </a:lvl1pPr>
            <a:lvl2pPr marL="457200" lvl="1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8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2pPr>
            <a:lvl3pPr marL="914400" lvl="2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4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3pPr>
            <a:lvl4pPr marL="1371600" lvl="3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4pPr>
            <a:lvl5pPr marL="1828800" lvl="4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5pPr>
            <a:lvl6pPr marL="2514600" lvl="5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FontTx/>
              <a:buNone/>
            </a:pPr>
            <a:r>
              <a:rPr lang="ko-KR" altLang="ko-KR" sz="2000">
                <a:solidFill>
                  <a:srgbClr val="31BCB5"/>
                </a:solidFill>
                <a:latin typeface="Arial" charset="0"/>
                <a:ea typeface="Tahoma" charset="0"/>
                <a:cs typeface="Arial" charset="0"/>
              </a:rPr>
              <a:t>Flowchart</a:t>
            </a:r>
            <a:endParaRPr lang="ko-KR" altLang="en-US" sz="2000">
              <a:solidFill>
                <a:srgbClr val="31BCB5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45" name="텍스트 개체 틀 15"/>
          <p:cNvSpPr txBox="1">
            <a:spLocks/>
          </p:cNvSpPr>
          <p:nvPr/>
        </p:nvSpPr>
        <p:spPr>
          <a:xfrm>
            <a:off x="783590" y="3413125"/>
            <a:ext cx="8031480" cy="467360"/>
          </a:xfrm>
          <a:prstGeom prst="rect">
            <a:avLst/>
          </a:prstGeom>
        </p:spPr>
        <p:txBody>
          <a:bodyPr lIns="77925" tIns="38963" rIns="77925" bIns="38963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3400" b="1" dirty="0">
                <a:solidFill>
                  <a:srgbClr val="AEC026"/>
                </a:solidFill>
                <a:latin typeface="Arial" pitchFamily="34" charset="0"/>
                <a:ea typeface="Tahoma" pitchFamily="34" charset="0"/>
                <a:cs typeface="Arial" pitchFamily="34" charset="0"/>
              </a:rPr>
              <a:t>03</a:t>
            </a:r>
            <a:endParaRPr lang="en-US" altLang="ko-KR" b="1" dirty="0">
              <a:solidFill>
                <a:srgbClr val="AEC026"/>
              </a:solidFill>
              <a:latin typeface="Arial" pitchFamily="34" charset="0"/>
              <a:ea typeface="Tahoma" pitchFamily="34" charset="0"/>
              <a:cs typeface="Arial" pitchFamily="34" charset="0"/>
            </a:endParaRPr>
          </a:p>
        </p:txBody>
      </p:sp>
      <p:cxnSp>
        <p:nvCxnSpPr>
          <p:cNvPr id="46" name="직선 연결선 45"/>
          <p:cNvCxnSpPr/>
          <p:nvPr/>
        </p:nvCxnSpPr>
        <p:spPr>
          <a:xfrm>
            <a:off x="1534160" y="3790315"/>
            <a:ext cx="6664325" cy="0"/>
          </a:xfrm>
          <a:prstGeom prst="line">
            <a:avLst/>
          </a:prstGeom>
          <a:ln w="19050">
            <a:solidFill>
              <a:srgbClr val="B7CA2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텍스트 개체 틀 15"/>
          <p:cNvSpPr txBox="1">
            <a:spLocks/>
          </p:cNvSpPr>
          <p:nvPr/>
        </p:nvSpPr>
        <p:spPr>
          <a:xfrm>
            <a:off x="805815" y="3827780"/>
            <a:ext cx="8032115" cy="328930"/>
          </a:xfrm>
          <a:prstGeom prst="rect">
            <a:avLst/>
          </a:prstGeom>
        </p:spPr>
        <p:txBody>
          <a:bodyPr vert="horz" wrap="none" lIns="78105" tIns="38735" rIns="78105" bIns="38735" numCol="1" anchor="t">
            <a:noAutofit/>
          </a:bodyPr>
          <a:lstStyle>
            <a:lvl1pPr mar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Tx/>
              <a:buNone/>
              <a:defRPr lang="en-GB" altLang="en-US" sz="1400" b="1">
                <a:solidFill>
                  <a:srgbClr val="4DACF3"/>
                </a:solidFill>
                <a:latin typeface="+mn-ea"/>
                <a:ea typeface="+mn-ea"/>
                <a:cs typeface="+mn-cs"/>
              </a:defRPr>
            </a:lvl1pPr>
            <a:lvl2pPr marL="457200" lvl="1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8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2pPr>
            <a:lvl3pPr marL="914400" lvl="2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4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3pPr>
            <a:lvl4pPr marL="1371600" lvl="3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4pPr>
            <a:lvl5pPr marL="1828800" lvl="4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5pPr>
            <a:lvl6pPr marL="2514600" lvl="5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FontTx/>
              <a:buNone/>
            </a:pPr>
            <a:r>
              <a:rPr lang="ko-KR" altLang="en-US" sz="2000" dirty="0">
                <a:solidFill>
                  <a:srgbClr val="AEC026"/>
                </a:solidFill>
                <a:latin typeface="Arial" charset="0"/>
                <a:ea typeface="Tahoma" charset="0"/>
                <a:cs typeface="Arial" charset="0"/>
              </a:rPr>
              <a:t>주요기능설명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AD33B62-F964-42B5-AD8B-736A59D5D0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2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711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235585" y="1360170"/>
            <a:ext cx="8496300" cy="937895"/>
          </a:xfrm>
        </p:spPr>
        <p:txBody>
          <a:bodyPr/>
          <a:lstStyle/>
          <a:p>
            <a:r>
              <a:rPr lang="en-US" altLang="ko-KR" dirty="0"/>
              <a:t>Thank you.</a:t>
            </a:r>
            <a:endParaRPr lang="ko-KR" altLang="en-US"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64CB655-0430-4A91-B8EA-268D3DC2CE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20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2388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ko-KR" sz="120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개발 배경</a:t>
            </a:r>
            <a:endParaRPr lang="ko-KR" altLang="en-US" sz="120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pic>
        <p:nvPicPr>
          <p:cNvPr id="49" name="그림 1" descr="C:/Users/NOVE/AppData/Roaming/PolarisOffice/ETemp/1676_15002016/fImage1453141134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815" y="654685"/>
            <a:ext cx="5309235" cy="4213225"/>
          </a:xfrm>
          <a:prstGeom prst="rect">
            <a:avLst/>
          </a:prstGeom>
          <a:noFill/>
        </p:spPr>
      </p:pic>
      <p:sp>
        <p:nvSpPr>
          <p:cNvPr id="50" name="텍스트 상자 73"/>
          <p:cNvSpPr txBox="1">
            <a:spLocks/>
          </p:cNvSpPr>
          <p:nvPr/>
        </p:nvSpPr>
        <p:spPr>
          <a:xfrm>
            <a:off x="2811780" y="285115"/>
            <a:ext cx="2837815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lang="ko-KR" sz="1800">
                <a:latin typeface="맑은 고딕" charset="0"/>
                <a:ea typeface="맑은 고딕" charset="0"/>
              </a:rPr>
              <a:t>글로벌 시장규모 분석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ADED363-435C-4FF7-B505-782EAB5B9E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3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CE27F7-3BCE-40E2-9198-5AB3C525B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258" y="761954"/>
            <a:ext cx="2837815" cy="2908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ko-KR" sz="120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개발 배경</a:t>
            </a:r>
            <a:endParaRPr lang="ko-KR" altLang="en-US" sz="120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pic>
        <p:nvPicPr>
          <p:cNvPr id="3" name="그림 4" descr="C:/Users/NOVE/AppData/Roaming/PolarisOffice/ETemp/1676_15002016/fImage5987912065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" y="1627001"/>
            <a:ext cx="4543523" cy="3164468"/>
          </a:xfrm>
          <a:prstGeom prst="rect">
            <a:avLst/>
          </a:prstGeom>
          <a:noFill/>
        </p:spPr>
      </p:pic>
      <p:pic>
        <p:nvPicPr>
          <p:cNvPr id="4" name="그림 6" descr="C:/Users/NOVE/AppData/Roaming/PolarisOffice/ETemp/1676_15002016/fImage108475122916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3349" y="1980149"/>
            <a:ext cx="4890011" cy="2375261"/>
          </a:xfrm>
          <a:prstGeom prst="rect">
            <a:avLst/>
          </a:prstGeom>
          <a:noFill/>
        </p:spPr>
      </p:pic>
      <p:sp>
        <p:nvSpPr>
          <p:cNvPr id="5" name="텍스트 상자 75"/>
          <p:cNvSpPr txBox="1">
            <a:spLocks/>
          </p:cNvSpPr>
          <p:nvPr/>
        </p:nvSpPr>
        <p:spPr>
          <a:xfrm>
            <a:off x="3386455" y="518160"/>
            <a:ext cx="3836670" cy="370205"/>
          </a:xfrm>
          <a:prstGeom prst="rect">
            <a:avLst/>
          </a:prstGeom>
          <a:noFill/>
          <a:ln w="0">
            <a:noFill/>
            <a:prstDash/>
          </a:ln>
        </p:spPr>
        <p:txBody>
          <a:bodyPr vert="horz" wrap="square" lIns="89535" tIns="46355" rIns="89535" bIns="46355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게</a:t>
            </a:r>
            <a:r>
              <a:rPr lang="ko-KR" sz="1800">
                <a:latin typeface="맑은 고딕" charset="0"/>
                <a:ea typeface="맑은 고딕" charset="0"/>
              </a:rPr>
              <a:t>임 트랜드 파악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3F0E56-B45C-45C6-A8BF-BA3C255C38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4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0E58713-D6B6-49DB-ADBA-54EBE78826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5167" y="4053684"/>
            <a:ext cx="3168989" cy="35210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636BD2A-FAC4-45E8-9C2E-4426665441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324" y="4535979"/>
            <a:ext cx="4173913" cy="3339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ko-KR" sz="120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개발 배경</a:t>
            </a:r>
            <a:endParaRPr lang="ko-KR" altLang="en-US" sz="120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sp>
        <p:nvSpPr>
          <p:cNvPr id="3" name="텍스트 개체 틀 13"/>
          <p:cNvSpPr txBox="1">
            <a:spLocks noGrp="1"/>
          </p:cNvSpPr>
          <p:nvPr>
            <p:ph type="body" idx="1"/>
          </p:nvPr>
        </p:nvSpPr>
        <p:spPr>
          <a:xfrm>
            <a:off x="1420548" y="4415472"/>
            <a:ext cx="2141855" cy="318770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 fontScale="47500" lnSpcReduction="20000"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3400" b="1" dirty="0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개발 엔진: </a:t>
            </a:r>
            <a:r>
              <a:rPr lang="ko-KR" altLang="ko-KR" sz="3400" b="1" dirty="0" err="1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Unity</a:t>
            </a:r>
            <a:r>
              <a:rPr lang="en-US" altLang="ko-KR" sz="3400" b="1" dirty="0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, C#</a:t>
            </a:r>
            <a:endParaRPr lang="ko-KR" altLang="en-US" sz="2700" dirty="0">
              <a:solidFill>
                <a:srgbClr val="025A7F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4" name="텍스트 개체 틀 14"/>
          <p:cNvSpPr txBox="1">
            <a:spLocks/>
          </p:cNvSpPr>
          <p:nvPr/>
        </p:nvSpPr>
        <p:spPr>
          <a:xfrm>
            <a:off x="4685517" y="4432483"/>
            <a:ext cx="2310765" cy="403225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 fontScale="47500" lnSpcReduction="20000"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3400" b="1" dirty="0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장르 : </a:t>
            </a:r>
            <a:r>
              <a:rPr lang="ko-KR" altLang="ko-KR" sz="3400" b="1" dirty="0" err="1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횡스크롤</a:t>
            </a:r>
            <a:r>
              <a:rPr lang="ko-KR" altLang="ko-KR" sz="3400" b="1" dirty="0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 액션</a:t>
            </a:r>
            <a:endParaRPr lang="ko-KR" altLang="en-US" sz="2700" dirty="0">
              <a:solidFill>
                <a:srgbClr val="025A7F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81E282-BF23-401A-9682-B379E3A164F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5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D957473-4E78-468A-B1E5-61E12E1B5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720000"/>
            <a:ext cx="6371306" cy="3600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9EBDCD6-1A53-4938-AD45-5BE20341DD86}"/>
              </a:ext>
            </a:extLst>
          </p:cNvPr>
          <p:cNvSpPr txBox="1"/>
          <p:nvPr/>
        </p:nvSpPr>
        <p:spPr>
          <a:xfrm>
            <a:off x="2196853" y="1842761"/>
            <a:ext cx="41481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300" dirty="0">
                <a:gradFill flip="none" rotWithShape="1">
                  <a:gsLst>
                    <a:gs pos="3000">
                      <a:schemeClr val="accent1">
                        <a:lumMod val="67000"/>
                      </a:schemeClr>
                    </a:gs>
                    <a:gs pos="55000">
                      <a:schemeClr val="accent1">
                        <a:lumMod val="97000"/>
                        <a:lumOff val="3000"/>
                      </a:schemeClr>
                    </a:gs>
                    <a:gs pos="79000">
                      <a:schemeClr val="accent1">
                        <a:lumMod val="60000"/>
                        <a:lumOff val="40000"/>
                      </a:schemeClr>
                    </a:gs>
                  </a:gsLst>
                  <a:lin ang="16200000" scaled="1"/>
                  <a:tileRect/>
                </a:gradFill>
                <a:latin typeface="Goudy Stout" panose="0202090407030B020401" pitchFamily="18" charset="0"/>
                <a:ea typeface="메이플스토리" panose="02000300000000000000" pitchFamily="2" charset="-127"/>
              </a:rPr>
              <a:t>Warrior Rise</a:t>
            </a:r>
            <a:endParaRPr lang="ko-KR" altLang="en-US" sz="3300" dirty="0">
              <a:gradFill flip="none" rotWithShape="1">
                <a:gsLst>
                  <a:gs pos="3000">
                    <a:schemeClr val="accent1">
                      <a:lumMod val="67000"/>
                    </a:schemeClr>
                  </a:gs>
                  <a:gs pos="55000">
                    <a:schemeClr val="accent1">
                      <a:lumMod val="97000"/>
                      <a:lumOff val="3000"/>
                    </a:schemeClr>
                  </a:gs>
                  <a:gs pos="79000">
                    <a:schemeClr val="accent1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atin typeface="Goudy Stout" panose="0202090407030B020401" pitchFamily="18" charset="0"/>
              <a:ea typeface="메이플스토리" panose="02000300000000000000" pitchFamily="2" charset="-127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ko-KR" sz="1200" dirty="0" err="1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FlowChart</a:t>
            </a:r>
            <a:endParaRPr lang="ko-KR" altLang="en-US" sz="1200" dirty="0">
              <a:solidFill>
                <a:schemeClr val="bg1"/>
              </a:solidFill>
              <a:latin typeface="Arial" charset="0"/>
              <a:ea typeface="맑은 고딕" charset="0"/>
              <a:cs typeface="Arial" charset="0"/>
            </a:endParaRPr>
          </a:p>
        </p:txBody>
      </p:sp>
      <p:sp>
        <p:nvSpPr>
          <p:cNvPr id="3" name="도형 17"/>
          <p:cNvSpPr>
            <a:spLocks/>
          </p:cNvSpPr>
          <p:nvPr/>
        </p:nvSpPr>
        <p:spPr>
          <a:xfrm>
            <a:off x="1082040" y="1068070"/>
            <a:ext cx="1162685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200">
                <a:latin typeface="맑은 고딕" charset="0"/>
                <a:ea typeface="맑은 고딕" charset="0"/>
              </a:rPr>
              <a:t>적 NPC생성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sp>
        <p:nvSpPr>
          <p:cNvPr id="4" name="도형 18"/>
          <p:cNvSpPr>
            <a:spLocks/>
          </p:cNvSpPr>
          <p:nvPr/>
        </p:nvSpPr>
        <p:spPr>
          <a:xfrm>
            <a:off x="1002030" y="1956435"/>
            <a:ext cx="1329055" cy="77470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플레이어 탐지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5" name="도형 19"/>
          <p:cNvSpPr>
            <a:spLocks/>
          </p:cNvSpPr>
          <p:nvPr/>
        </p:nvSpPr>
        <p:spPr>
          <a:xfrm>
            <a:off x="2816225" y="2094230"/>
            <a:ext cx="1162685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200">
                <a:latin typeface="맑은 고딕" charset="0"/>
                <a:ea typeface="맑은 고딕" charset="0"/>
              </a:rPr>
              <a:t>대기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sp>
        <p:nvSpPr>
          <p:cNvPr id="6" name="도형 20"/>
          <p:cNvSpPr>
            <a:spLocks/>
          </p:cNvSpPr>
          <p:nvPr/>
        </p:nvSpPr>
        <p:spPr>
          <a:xfrm>
            <a:off x="1085215" y="4196080"/>
            <a:ext cx="1162685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200">
                <a:latin typeface="맑은 고딕" charset="0"/>
                <a:ea typeface="맑은 고딕" charset="0"/>
              </a:rPr>
              <a:t>플레이어 추격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sp>
        <p:nvSpPr>
          <p:cNvPr id="7" name="도형 21"/>
          <p:cNvSpPr>
            <a:spLocks/>
          </p:cNvSpPr>
          <p:nvPr/>
        </p:nvSpPr>
        <p:spPr>
          <a:xfrm>
            <a:off x="979805" y="3023235"/>
            <a:ext cx="1370965" cy="83693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공격범위내 적 확인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8" name="도형 23"/>
          <p:cNvSpPr>
            <a:spLocks/>
          </p:cNvSpPr>
          <p:nvPr/>
        </p:nvSpPr>
        <p:spPr>
          <a:xfrm>
            <a:off x="2814320" y="3180715"/>
            <a:ext cx="1162685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200">
                <a:latin typeface="맑은 고딕" charset="0"/>
                <a:ea typeface="맑은 고딕" charset="0"/>
              </a:rPr>
              <a:t>공격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cxnSp>
        <p:nvCxnSpPr>
          <p:cNvPr id="9" name="도형 24"/>
          <p:cNvCxnSpPr>
            <a:stCxn id="3" idx="2"/>
            <a:endCxn id="4" idx="0"/>
          </p:cNvCxnSpPr>
          <p:nvPr/>
        </p:nvCxnSpPr>
        <p:spPr>
          <a:xfrm>
            <a:off x="1663065" y="1562735"/>
            <a:ext cx="3810" cy="394335"/>
          </a:xfrm>
          <a:prstGeom prst="straightConnector1">
            <a:avLst/>
          </a:prstGeom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도형 25"/>
          <p:cNvCxnSpPr>
            <a:stCxn id="4" idx="3"/>
            <a:endCxn id="5" idx="1"/>
          </p:cNvCxnSpPr>
          <p:nvPr/>
        </p:nvCxnSpPr>
        <p:spPr>
          <a:xfrm flipV="1">
            <a:off x="2330450" y="2341245"/>
            <a:ext cx="486410" cy="2540"/>
          </a:xfrm>
          <a:prstGeom prst="straightConnector1">
            <a:avLst/>
          </a:prstGeom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도형 27"/>
          <p:cNvCxnSpPr>
            <a:stCxn id="4" idx="2"/>
            <a:endCxn id="7" idx="0"/>
          </p:cNvCxnSpPr>
          <p:nvPr/>
        </p:nvCxnSpPr>
        <p:spPr>
          <a:xfrm flipH="1">
            <a:off x="1664970" y="2730500"/>
            <a:ext cx="1905" cy="293370"/>
          </a:xfrm>
          <a:prstGeom prst="straightConnector1">
            <a:avLst/>
          </a:prstGeom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도형 28"/>
          <p:cNvCxnSpPr>
            <a:stCxn id="7" idx="2"/>
            <a:endCxn id="6" idx="0"/>
          </p:cNvCxnSpPr>
          <p:nvPr/>
        </p:nvCxnSpPr>
        <p:spPr>
          <a:xfrm>
            <a:off x="1664970" y="3859530"/>
            <a:ext cx="1905" cy="337185"/>
          </a:xfrm>
          <a:prstGeom prst="straightConnector1">
            <a:avLst/>
          </a:prstGeom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도형 29"/>
          <p:cNvCxnSpPr>
            <a:stCxn id="7" idx="3"/>
          </p:cNvCxnSpPr>
          <p:nvPr/>
        </p:nvCxnSpPr>
        <p:spPr>
          <a:xfrm flipV="1">
            <a:off x="2350135" y="3439160"/>
            <a:ext cx="541655" cy="2540"/>
          </a:xfrm>
          <a:prstGeom prst="straightConnector1">
            <a:avLst/>
          </a:prstGeom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도형 30"/>
          <p:cNvCxnSpPr>
            <a:stCxn id="6" idx="1"/>
            <a:endCxn id="4" idx="1"/>
          </p:cNvCxnSpPr>
          <p:nvPr/>
        </p:nvCxnSpPr>
        <p:spPr>
          <a:xfrm rot="10800000">
            <a:off x="1002030" y="2343150"/>
            <a:ext cx="83820" cy="2100580"/>
          </a:xfrm>
          <a:prstGeom prst="bentConnector3">
            <a:avLst>
              <a:gd name="adj1" fmla="val 406227"/>
            </a:avLst>
          </a:prstGeom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텍스트 상자 31"/>
          <p:cNvSpPr txBox="1">
            <a:spLocks/>
          </p:cNvSpPr>
          <p:nvPr/>
        </p:nvSpPr>
        <p:spPr>
          <a:xfrm>
            <a:off x="1186815" y="542925"/>
            <a:ext cx="1364615" cy="328930"/>
          </a:xfrm>
          <a:prstGeom prst="rect">
            <a:avLst/>
          </a:prstGeom>
        </p:spPr>
        <p:txBody>
          <a:bodyPr vert="horz" wrap="none" lIns="78105" tIns="38735" rIns="78105" bIns="38735" numCol="1" anchor="t">
            <a:noAutofit/>
          </a:bodyPr>
          <a:lstStyle>
            <a:lvl1pPr mar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Tx/>
              <a:buNone/>
              <a:defRPr lang="en-GB" altLang="en-US" sz="1400" b="1">
                <a:solidFill>
                  <a:srgbClr val="4DACF3"/>
                </a:solidFill>
                <a:latin typeface="+mn-ea"/>
                <a:ea typeface="+mn-ea"/>
                <a:cs typeface="+mn-cs"/>
              </a:defRPr>
            </a:lvl1pPr>
            <a:lvl2pPr marL="457200" lvl="1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8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2pPr>
            <a:lvl3pPr marL="914400" lvl="2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4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3pPr>
            <a:lvl4pPr marL="1371600" lvl="3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4pPr>
            <a:lvl5pPr marL="1828800" lvl="4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5pPr>
            <a:lvl6pPr marL="2514600" lvl="5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FontTx/>
              <a:buNone/>
            </a:pPr>
            <a:r>
              <a:rPr lang="ko-KR" altLang="ko-KR" sz="2000">
                <a:solidFill>
                  <a:srgbClr val="AEC026"/>
                </a:solidFill>
                <a:latin typeface="Arial" charset="0"/>
                <a:ea typeface="Tahoma" charset="0"/>
                <a:cs typeface="Arial" charset="0"/>
              </a:rPr>
              <a:t>적 NPC </a:t>
            </a:r>
            <a:endParaRPr lang="ko-KR" altLang="en-US" sz="2000">
              <a:solidFill>
                <a:srgbClr val="AEC026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16" name="텍스트 상자 33"/>
          <p:cNvSpPr txBox="1">
            <a:spLocks/>
          </p:cNvSpPr>
          <p:nvPr/>
        </p:nvSpPr>
        <p:spPr>
          <a:xfrm>
            <a:off x="5638800" y="561340"/>
            <a:ext cx="1364615" cy="328930"/>
          </a:xfrm>
          <a:prstGeom prst="rect">
            <a:avLst/>
          </a:prstGeom>
        </p:spPr>
        <p:txBody>
          <a:bodyPr vert="horz" wrap="none" lIns="78105" tIns="38735" rIns="78105" bIns="38735" numCol="1" anchor="t">
            <a:noAutofit/>
          </a:bodyPr>
          <a:lstStyle>
            <a:lvl1pPr marL="0" indent="0" algn="l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Tx/>
              <a:buNone/>
              <a:defRPr lang="en-GB" altLang="en-US" sz="1400" b="1">
                <a:solidFill>
                  <a:srgbClr val="4DACF3"/>
                </a:solidFill>
                <a:latin typeface="+mn-ea"/>
                <a:ea typeface="+mn-ea"/>
                <a:cs typeface="+mn-cs"/>
              </a:defRPr>
            </a:lvl1pPr>
            <a:lvl2pPr marL="457200" lvl="1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8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2pPr>
            <a:lvl3pPr marL="914400" lvl="2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4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3pPr>
            <a:lvl4pPr marL="1371600" lvl="3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4pPr>
            <a:lvl5pPr marL="1828800" lvl="4" indent="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rgbClr val="4DACF3"/>
                </a:solidFill>
                <a:latin typeface="나눔고딕" charset="0"/>
                <a:ea typeface="나눔고딕" charset="0"/>
                <a:cs typeface="+mn-cs"/>
              </a:defRPr>
            </a:lvl5pPr>
            <a:lvl6pPr marL="2514600" lvl="5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l" defTabSz="914400" rtl="0" eaLnBrk="1" latinLnBrk="1" hangingPunct="1">
              <a:spcBef>
                <a:spcPct val="20000"/>
              </a:spcBef>
              <a:buFontTx/>
              <a:buNone/>
              <a:defRPr lang="en-GB" altLang="en-US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latinLnBrk="0">
              <a:buFontTx/>
              <a:buNone/>
            </a:pPr>
            <a:r>
              <a:rPr lang="ko-KR" altLang="ko-KR" sz="2000">
                <a:solidFill>
                  <a:srgbClr val="AEC026"/>
                </a:solidFill>
                <a:latin typeface="Arial" charset="0"/>
                <a:ea typeface="Tahoma" charset="0"/>
                <a:cs typeface="Arial" charset="0"/>
              </a:rPr>
              <a:t>상호작용  로직 </a:t>
            </a:r>
            <a:endParaRPr lang="ko-KR" altLang="en-US" sz="2000">
              <a:solidFill>
                <a:srgbClr val="AEC026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17" name="도형 34"/>
          <p:cNvSpPr>
            <a:spLocks/>
          </p:cNvSpPr>
          <p:nvPr/>
        </p:nvSpPr>
        <p:spPr>
          <a:xfrm>
            <a:off x="5801360" y="1073150"/>
            <a:ext cx="1162685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200">
                <a:latin typeface="맑은 고딕" charset="0"/>
                <a:ea typeface="맑은 고딕" charset="0"/>
              </a:rPr>
              <a:t>상호작용 활성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sp>
        <p:nvSpPr>
          <p:cNvPr id="18" name="도형 36"/>
          <p:cNvSpPr>
            <a:spLocks/>
          </p:cNvSpPr>
          <p:nvPr/>
        </p:nvSpPr>
        <p:spPr>
          <a:xfrm>
            <a:off x="5595620" y="1955165"/>
            <a:ext cx="1581150" cy="86995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000">
                <a:latin typeface="맑은 고딕" charset="0"/>
                <a:ea typeface="맑은 고딕" charset="0"/>
              </a:rPr>
              <a:t>상호작용에 필요한 조건을 만족하는가?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sp>
        <p:nvSpPr>
          <p:cNvPr id="19" name="도형 37"/>
          <p:cNvSpPr>
            <a:spLocks/>
          </p:cNvSpPr>
          <p:nvPr/>
        </p:nvSpPr>
        <p:spPr>
          <a:xfrm>
            <a:off x="7635240" y="2159000"/>
            <a:ext cx="1162685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200">
                <a:latin typeface="맑은 고딕" charset="0"/>
                <a:ea typeface="맑은 고딕" charset="0"/>
              </a:rPr>
              <a:t>상호작용 비활성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sp>
        <p:nvSpPr>
          <p:cNvPr id="20" name="도형 40"/>
          <p:cNvSpPr>
            <a:spLocks/>
          </p:cNvSpPr>
          <p:nvPr/>
        </p:nvSpPr>
        <p:spPr>
          <a:xfrm>
            <a:off x="5812790" y="3548380"/>
            <a:ext cx="1162685" cy="4953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hangingPunct="1"/>
            <a:r>
              <a:rPr lang="ko-KR" sz="1200">
                <a:latin typeface="맑은 고딕" charset="0"/>
                <a:ea typeface="맑은 고딕" charset="0"/>
              </a:rPr>
              <a:t>액션 활성화</a:t>
            </a:r>
            <a:endParaRPr lang="ko-KR" altLang="en-US" sz="1200">
              <a:latin typeface="맑은 고딕" charset="0"/>
              <a:ea typeface="맑은 고딕" charset="0"/>
            </a:endParaRPr>
          </a:p>
        </p:txBody>
      </p:sp>
      <p:cxnSp>
        <p:nvCxnSpPr>
          <p:cNvPr id="21" name="도형 41"/>
          <p:cNvCxnSpPr>
            <a:stCxn id="17" idx="2"/>
            <a:endCxn id="18" idx="0"/>
          </p:cNvCxnSpPr>
          <p:nvPr/>
        </p:nvCxnSpPr>
        <p:spPr>
          <a:xfrm>
            <a:off x="6382385" y="1567815"/>
            <a:ext cx="3810" cy="387985"/>
          </a:xfrm>
          <a:prstGeom prst="straightConnector1">
            <a:avLst/>
          </a:prstGeom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도형 42"/>
          <p:cNvCxnSpPr>
            <a:stCxn id="18" idx="2"/>
            <a:endCxn id="20" idx="0"/>
          </p:cNvCxnSpPr>
          <p:nvPr/>
        </p:nvCxnSpPr>
        <p:spPr>
          <a:xfrm>
            <a:off x="6385560" y="2824480"/>
            <a:ext cx="8890" cy="724535"/>
          </a:xfrm>
          <a:prstGeom prst="straightConnector1">
            <a:avLst/>
          </a:prstGeom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도형 43"/>
          <p:cNvCxnSpPr>
            <a:endCxn id="19" idx="1"/>
          </p:cNvCxnSpPr>
          <p:nvPr/>
        </p:nvCxnSpPr>
        <p:spPr>
          <a:xfrm flipV="1">
            <a:off x="7204710" y="2406015"/>
            <a:ext cx="431165" cy="5080"/>
          </a:xfrm>
          <a:prstGeom prst="straightConnector1">
            <a:avLst/>
          </a:prstGeom>
          <a:ln w="9525" cap="flat" cmpd="sng">
            <a:prstDash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텍스트 상자 45"/>
          <p:cNvSpPr txBox="1">
            <a:spLocks/>
          </p:cNvSpPr>
          <p:nvPr/>
        </p:nvSpPr>
        <p:spPr>
          <a:xfrm>
            <a:off x="2375535" y="2099310"/>
            <a:ext cx="382905" cy="231140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1000" b="1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No</a:t>
            </a:r>
            <a:endParaRPr lang="ko-KR" altLang="en-US" sz="1000">
              <a:solidFill>
                <a:srgbClr val="025A7F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26" name="텍스트 상자 47"/>
          <p:cNvSpPr txBox="1">
            <a:spLocks/>
          </p:cNvSpPr>
          <p:nvPr/>
        </p:nvSpPr>
        <p:spPr>
          <a:xfrm>
            <a:off x="2386965" y="3206115"/>
            <a:ext cx="382905" cy="231140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1000" b="1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No</a:t>
            </a:r>
            <a:endParaRPr lang="ko-KR" altLang="en-US" sz="1000">
              <a:solidFill>
                <a:srgbClr val="025A7F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27" name="텍스트 상자 48"/>
          <p:cNvSpPr txBox="1">
            <a:spLocks/>
          </p:cNvSpPr>
          <p:nvPr/>
        </p:nvSpPr>
        <p:spPr>
          <a:xfrm>
            <a:off x="7223125" y="2159635"/>
            <a:ext cx="382905" cy="231140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1000" b="1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No</a:t>
            </a:r>
            <a:endParaRPr lang="ko-KR" altLang="en-US" sz="1000">
              <a:solidFill>
                <a:srgbClr val="025A7F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29" name="텍스트 상자 50"/>
          <p:cNvSpPr txBox="1">
            <a:spLocks/>
          </p:cNvSpPr>
          <p:nvPr/>
        </p:nvSpPr>
        <p:spPr>
          <a:xfrm>
            <a:off x="1729740" y="2777490"/>
            <a:ext cx="354330" cy="195580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 fontScale="77500" lnSpcReduction="20000"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1000" b="1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Yes</a:t>
            </a:r>
            <a:endParaRPr lang="ko-KR" altLang="en-US" sz="1000">
              <a:solidFill>
                <a:srgbClr val="025A7F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30" name="텍스트 상자 51"/>
          <p:cNvSpPr txBox="1">
            <a:spLocks/>
          </p:cNvSpPr>
          <p:nvPr/>
        </p:nvSpPr>
        <p:spPr>
          <a:xfrm>
            <a:off x="6407150" y="1695450"/>
            <a:ext cx="351155" cy="259080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 fontScale="77500" lnSpcReduction="20000"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1000" b="1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Yes</a:t>
            </a:r>
            <a:endParaRPr lang="ko-KR" altLang="en-US" sz="1000">
              <a:solidFill>
                <a:srgbClr val="025A7F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31" name="텍스트 상자 53"/>
          <p:cNvSpPr txBox="1">
            <a:spLocks/>
          </p:cNvSpPr>
          <p:nvPr/>
        </p:nvSpPr>
        <p:spPr>
          <a:xfrm>
            <a:off x="1731010" y="3850640"/>
            <a:ext cx="351155" cy="259080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 fontScale="77500" lnSpcReduction="20000"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1000" b="1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Yes</a:t>
            </a:r>
            <a:endParaRPr lang="ko-KR" altLang="en-US" sz="1000">
              <a:solidFill>
                <a:srgbClr val="025A7F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32" name="텍스트 상자 54"/>
          <p:cNvSpPr txBox="1">
            <a:spLocks/>
          </p:cNvSpPr>
          <p:nvPr/>
        </p:nvSpPr>
        <p:spPr>
          <a:xfrm>
            <a:off x="6433820" y="3077845"/>
            <a:ext cx="351155" cy="259080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 fontScale="77500" lnSpcReduction="20000"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1000" b="1">
                <a:solidFill>
                  <a:srgbClr val="216687"/>
                </a:solidFill>
                <a:latin typeface="Arial" charset="0"/>
                <a:ea typeface="Tahoma" charset="0"/>
                <a:cs typeface="Arial" charset="0"/>
              </a:rPr>
              <a:t>Yes</a:t>
            </a:r>
            <a:endParaRPr lang="ko-KR" altLang="en-US" sz="1000">
              <a:solidFill>
                <a:srgbClr val="025A7F"/>
              </a:solidFill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25" name="슬라이드 번호 개체 틀 24">
            <a:extLst>
              <a:ext uri="{FF2B5EF4-FFF2-40B4-BE49-F238E27FC236}">
                <a16:creationId xmlns:a16="http://schemas.microsoft.com/office/drawing/2014/main" id="{221356C4-D142-4E8B-AF5D-A7D1760702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6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핵심 요소</a:t>
            </a:r>
          </a:p>
        </p:txBody>
      </p:sp>
      <p:sp>
        <p:nvSpPr>
          <p:cNvPr id="3" name="텍스트 개체 틀 57"/>
          <p:cNvSpPr txBox="1">
            <a:spLocks noGrp="1"/>
          </p:cNvSpPr>
          <p:nvPr>
            <p:ph type="body" idx="1"/>
          </p:nvPr>
        </p:nvSpPr>
        <p:spPr>
          <a:xfrm>
            <a:off x="892771" y="2252010"/>
            <a:ext cx="7139436" cy="596834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en-US" sz="1600" b="1" dirty="0" err="1">
                <a:latin typeface="Arial" charset="0"/>
                <a:ea typeface="Tahoma" charset="0"/>
                <a:cs typeface="Arial" charset="0"/>
              </a:rPr>
              <a:t>맵을</a:t>
            </a:r>
            <a:r>
              <a:rPr lang="ko-KR" altLang="en-US" sz="1600" b="1" dirty="0">
                <a:latin typeface="Arial" charset="0"/>
                <a:ea typeface="Tahoma" charset="0"/>
                <a:cs typeface="Arial" charset="0"/>
              </a:rPr>
              <a:t> 입체적으로 </a:t>
            </a:r>
            <a:r>
              <a:rPr lang="ko-KR" altLang="en-US" sz="1600" b="1" dirty="0" err="1">
                <a:latin typeface="Arial" charset="0"/>
                <a:ea typeface="Tahoma" charset="0"/>
                <a:cs typeface="Arial" charset="0"/>
              </a:rPr>
              <a:t>움직일수</a:t>
            </a:r>
            <a:r>
              <a:rPr lang="ko-KR" altLang="en-US" sz="1600" b="1" dirty="0">
                <a:latin typeface="Arial" charset="0"/>
                <a:ea typeface="Tahoma" charset="0"/>
                <a:cs typeface="Arial" charset="0"/>
              </a:rPr>
              <a:t> 있도록 로프 액션 추가</a:t>
            </a:r>
          </a:p>
        </p:txBody>
      </p:sp>
      <p:sp>
        <p:nvSpPr>
          <p:cNvPr id="5" name="Rect 0">
            <a:extLst>
              <a:ext uri="{FF2B5EF4-FFF2-40B4-BE49-F238E27FC236}">
                <a16:creationId xmlns:a16="http://schemas.microsoft.com/office/drawing/2014/main" id="{A91B5CA7-87C6-4E9E-822A-FC350747597A}"/>
              </a:ext>
            </a:extLst>
          </p:cNvPr>
          <p:cNvSpPr txBox="1">
            <a:spLocks/>
          </p:cNvSpPr>
          <p:nvPr/>
        </p:nvSpPr>
        <p:spPr>
          <a:xfrm>
            <a:off x="892771" y="4063230"/>
            <a:ext cx="7470140" cy="334229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ko-KR" sz="1600" b="1" dirty="0">
                <a:latin typeface="Arial" charset="0"/>
                <a:ea typeface="Tahoma" charset="0"/>
                <a:cs typeface="Arial" charset="0"/>
              </a:rPr>
              <a:t>보스 </a:t>
            </a:r>
            <a:r>
              <a:rPr lang="ko-KR" altLang="en-US" sz="1600" b="1" dirty="0">
                <a:latin typeface="Arial" charset="0"/>
                <a:ea typeface="Tahoma" charset="0"/>
                <a:cs typeface="Arial" charset="0"/>
              </a:rPr>
              <a:t>맵 변경 중간 변화</a:t>
            </a:r>
            <a:r>
              <a:rPr lang="en-US" altLang="ko-KR" sz="1600" b="1" dirty="0">
                <a:latin typeface="Arial" charset="0"/>
                <a:ea typeface="Tahoma" charset="0"/>
                <a:cs typeface="Arial" charset="0"/>
              </a:rPr>
              <a:t>,</a:t>
            </a:r>
            <a:r>
              <a:rPr lang="ko-KR" altLang="en-US" sz="1600" b="1" dirty="0">
                <a:latin typeface="Arial" charset="0"/>
                <a:ea typeface="Tahoma" charset="0"/>
                <a:cs typeface="Arial" charset="0"/>
              </a:rPr>
              <a:t> 익숙한 패턴 변화</a:t>
            </a:r>
          </a:p>
        </p:txBody>
      </p:sp>
      <p:sp>
        <p:nvSpPr>
          <p:cNvPr id="6" name="Rect 0">
            <a:extLst>
              <a:ext uri="{FF2B5EF4-FFF2-40B4-BE49-F238E27FC236}">
                <a16:creationId xmlns:a16="http://schemas.microsoft.com/office/drawing/2014/main" id="{72CC86DA-3B59-4132-A010-3DE55B6EE8D8}"/>
              </a:ext>
            </a:extLst>
          </p:cNvPr>
          <p:cNvSpPr txBox="1">
            <a:spLocks/>
          </p:cNvSpPr>
          <p:nvPr/>
        </p:nvSpPr>
        <p:spPr>
          <a:xfrm>
            <a:off x="913711" y="1165521"/>
            <a:ext cx="7470140" cy="467995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Autofit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en-US" sz="1600" b="1" dirty="0" err="1">
                <a:latin typeface="Arial" charset="0"/>
                <a:ea typeface="Tahoma" charset="0"/>
                <a:cs typeface="Arial" charset="0"/>
              </a:rPr>
              <a:t>횡스크롤</a:t>
            </a:r>
            <a:r>
              <a:rPr lang="ko-KR" altLang="en-US" sz="1600" b="1" dirty="0">
                <a:latin typeface="Arial" charset="0"/>
                <a:ea typeface="Tahoma" charset="0"/>
                <a:cs typeface="Arial" charset="0"/>
              </a:rPr>
              <a:t> 장르특성상 스토리적 요소가 부족한 경우 </a:t>
            </a:r>
            <a:endParaRPr lang="en-US" altLang="ko-KR" sz="1600" b="1" dirty="0">
              <a:latin typeface="Arial" charset="0"/>
              <a:ea typeface="Tahoma" charset="0"/>
              <a:cs typeface="Arial" charset="0"/>
            </a:endParaRPr>
          </a:p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en-US" sz="1600" b="1" dirty="0">
                <a:latin typeface="Arial" charset="0"/>
                <a:ea typeface="Tahoma" charset="0"/>
                <a:cs typeface="Arial" charset="0"/>
              </a:rPr>
              <a:t>보스 몬스터와의 전투에서 재미를 느낀다고 판단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6E266B-04DE-44E3-834B-24DCF798CE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7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8" name="Rect 0">
            <a:extLst>
              <a:ext uri="{FF2B5EF4-FFF2-40B4-BE49-F238E27FC236}">
                <a16:creationId xmlns:a16="http://schemas.microsoft.com/office/drawing/2014/main" id="{425A5B50-FB09-4B71-9BDF-72C6398ACF7D}"/>
              </a:ext>
            </a:extLst>
          </p:cNvPr>
          <p:cNvSpPr txBox="1">
            <a:spLocks/>
          </p:cNvSpPr>
          <p:nvPr/>
        </p:nvSpPr>
        <p:spPr>
          <a:xfrm>
            <a:off x="892771" y="3182131"/>
            <a:ext cx="7470140" cy="467995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Autofit/>
          </a:bodyPr>
          <a:lstStyle/>
          <a:p>
            <a:pPr marL="0" indent="0" algn="l" defTabSz="779145" rtl="0" eaLnBrk="1" latinLnBrk="0" hangingPunct="1">
              <a:spcBef>
                <a:spcPct val="20000"/>
              </a:spcBef>
              <a:buFontTx/>
              <a:buNone/>
            </a:pPr>
            <a:r>
              <a:rPr lang="ko-KR" altLang="en-US" sz="1600" b="1" dirty="0">
                <a:latin typeface="Arial" charset="0"/>
                <a:ea typeface="Tahoma" charset="0"/>
                <a:cs typeface="Arial" charset="0"/>
              </a:rPr>
              <a:t>난이도 조절을 위한 플레이어 전용기술 추가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주요 기능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96003D-CCB6-41E9-A4A7-0139F26E33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8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6" name="텍스트 개체 틀 57">
            <a:extLst>
              <a:ext uri="{FF2B5EF4-FFF2-40B4-BE49-F238E27FC236}">
                <a16:creationId xmlns:a16="http://schemas.microsoft.com/office/drawing/2014/main" id="{65F6247D-BD08-4C18-A47E-4891A1544B4B}"/>
              </a:ext>
            </a:extLst>
          </p:cNvPr>
          <p:cNvSpPr txBox="1">
            <a:spLocks/>
          </p:cNvSpPr>
          <p:nvPr/>
        </p:nvSpPr>
        <p:spPr>
          <a:xfrm>
            <a:off x="880773" y="1409759"/>
            <a:ext cx="3434776" cy="2541007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/>
          </a:bodyPr>
          <a:lstStyle>
            <a:lvl1pPr marL="292219" indent="-292219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3142" indent="-243516" algn="l" defTabSz="779252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74065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3690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3316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2942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2568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2194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1820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779145" latinLnBrk="0"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로프 액션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5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로프를 발사하여 해당지점까지 날라가게 하며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5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특정 오브젝트 명중 시 플레이어를 해당위치로 이동 및 체공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5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다양한 맵 과 이동방식 제공</a:t>
            </a:r>
          </a:p>
        </p:txBody>
      </p:sp>
      <p:sp>
        <p:nvSpPr>
          <p:cNvPr id="7" name="텍스트 개체 틀 57">
            <a:extLst>
              <a:ext uri="{FF2B5EF4-FFF2-40B4-BE49-F238E27FC236}">
                <a16:creationId xmlns:a16="http://schemas.microsoft.com/office/drawing/2014/main" id="{0C34F351-F514-4872-B929-B54940C37220}"/>
              </a:ext>
            </a:extLst>
          </p:cNvPr>
          <p:cNvSpPr txBox="1">
            <a:spLocks/>
          </p:cNvSpPr>
          <p:nvPr/>
        </p:nvSpPr>
        <p:spPr>
          <a:xfrm>
            <a:off x="4695829" y="1412955"/>
            <a:ext cx="3302804" cy="3130893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Autofit/>
          </a:bodyPr>
          <a:lstStyle>
            <a:lvl1pPr marL="292219" indent="-292219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3142" indent="-243516" algn="l" defTabSz="779252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74065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3690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3316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2942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2568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2194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1820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779145" latinLnBrk="0"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카메라 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7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기본적으로 플레이어 기준 추격 카메라로 좁은 시야에서 적의 공격을 경계하게 설계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70000"/>
              </a:lnSpc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보스 몬스터와의 화면고정형식의 넓은 시야로 가시성 확보</a:t>
            </a:r>
          </a:p>
          <a:p>
            <a:pPr marL="0" indent="0" defTabSz="779145" latinLnBrk="0">
              <a:lnSpc>
                <a:spcPct val="170000"/>
              </a:lnSpc>
              <a:buFontTx/>
              <a:buNone/>
            </a:pPr>
            <a:endParaRPr lang="ko-KR" altLang="en-US" sz="1400" b="1" dirty="0">
              <a:latin typeface="Arial" charset="0"/>
              <a:ea typeface="Tahom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84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314325" y="-5715"/>
            <a:ext cx="2834005" cy="262890"/>
          </a:xfrm>
          <a:prstGeom prst="rect">
            <a:avLst/>
          </a:prstGeom>
        </p:spPr>
        <p:txBody>
          <a:bodyPr vert="horz" wrap="square" lIns="78105" tIns="38735" rIns="78105" bIns="38735" numCol="1" anchor="ctr">
            <a:normAutofit/>
          </a:bodyPr>
          <a:lstStyle/>
          <a:p>
            <a:pPr marL="0" indent="0" algn="l" latinLnBrk="0">
              <a:buFontTx/>
              <a:buNone/>
            </a:pPr>
            <a:r>
              <a:rPr lang="ko-KR" altLang="en-US" sz="1200" dirty="0">
                <a:solidFill>
                  <a:schemeClr val="bg1"/>
                </a:solidFill>
                <a:latin typeface="Arial" charset="0"/>
                <a:ea typeface="맑은 고딕" charset="0"/>
                <a:cs typeface="Arial" charset="0"/>
              </a:rPr>
              <a:t>주요 기능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396003D-CCB6-41E9-A4A7-0139F26E33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indent="0" algn="r" defTabSz="9144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fld id="{B9320F77-B9A0-41C5-862A-B4B631284C64}" type="slidenum">
              <a:rPr lang="en-US" altLang="ko-KR" sz="1000" b="0" smtClean="0">
                <a:solidFill>
                  <a:schemeClr val="bg1">
                    <a:lumMod val="50000"/>
                    <a:lumOff val="0"/>
                  </a:schemeClr>
                </a:solidFill>
                <a:latin typeface="Arial" charset="0"/>
                <a:ea typeface="Arial" charset="0"/>
              </a:rPr>
              <a:t>9</a:t>
            </a:fld>
            <a:endParaRPr lang="ko-KR" altLang="en-US" sz="1000" dirty="0">
              <a:solidFill>
                <a:schemeClr val="bg1">
                  <a:lumMod val="50000"/>
                  <a:lumOff val="0"/>
                </a:schemeClr>
              </a:solidFill>
              <a:latin typeface="Arial" charset="0"/>
              <a:ea typeface="Arial" charset="0"/>
            </a:endParaRPr>
          </a:p>
        </p:txBody>
      </p:sp>
      <p:sp>
        <p:nvSpPr>
          <p:cNvPr id="9" name="텍스트 개체 틀 57">
            <a:extLst>
              <a:ext uri="{FF2B5EF4-FFF2-40B4-BE49-F238E27FC236}">
                <a16:creationId xmlns:a16="http://schemas.microsoft.com/office/drawing/2014/main" id="{5A53EC35-A83A-4809-81BF-AF2DD73CDF43}"/>
              </a:ext>
            </a:extLst>
          </p:cNvPr>
          <p:cNvSpPr txBox="1">
            <a:spLocks/>
          </p:cNvSpPr>
          <p:nvPr/>
        </p:nvSpPr>
        <p:spPr>
          <a:xfrm>
            <a:off x="809609" y="1291327"/>
            <a:ext cx="3847967" cy="3120129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/>
          </a:bodyPr>
          <a:lstStyle>
            <a:lvl1pPr marL="292219" indent="-292219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3142" indent="-243516" algn="l" defTabSz="779252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74065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3690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3316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2942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2568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2194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1820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779145" latinLnBrk="0"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보스 패턴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6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일정 체력 이하 시 발동하는 패턴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6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순간이동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6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광역 공격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60000"/>
              </a:lnSpc>
              <a:buFontTx/>
              <a:buNone/>
            </a:pPr>
            <a:r>
              <a:rPr lang="ko-KR" altLang="en-US" sz="1400" b="1" dirty="0" err="1">
                <a:latin typeface="Arial" charset="0"/>
                <a:ea typeface="Tahoma" charset="0"/>
                <a:cs typeface="Arial" charset="0"/>
              </a:rPr>
              <a:t>페이즈</a:t>
            </a: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 전환</a:t>
            </a:r>
            <a:r>
              <a:rPr lang="en-US" altLang="ko-KR" sz="1400" b="1" dirty="0">
                <a:latin typeface="Arial" charset="0"/>
                <a:ea typeface="Tahoma" charset="0"/>
                <a:cs typeface="Arial" charset="0"/>
              </a:rPr>
              <a:t>(</a:t>
            </a: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화면 전환</a:t>
            </a:r>
            <a:r>
              <a:rPr lang="en-US" altLang="ko-KR" sz="1400" b="1" dirty="0">
                <a:latin typeface="Arial" charset="0"/>
                <a:ea typeface="Tahoma" charset="0"/>
                <a:cs typeface="Arial" charset="0"/>
              </a:rPr>
              <a:t>)</a:t>
            </a:r>
          </a:p>
          <a:p>
            <a:pPr marL="0" indent="0" defTabSz="779145" latinLnBrk="0">
              <a:lnSpc>
                <a:spcPct val="16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화면 전환 애니메이션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</p:txBody>
      </p:sp>
      <p:sp>
        <p:nvSpPr>
          <p:cNvPr id="10" name="텍스트 개체 틀 57">
            <a:extLst>
              <a:ext uri="{FF2B5EF4-FFF2-40B4-BE49-F238E27FC236}">
                <a16:creationId xmlns:a16="http://schemas.microsoft.com/office/drawing/2014/main" id="{CCA1D067-BAAE-4281-A4DF-B6407B6FB679}"/>
              </a:ext>
            </a:extLst>
          </p:cNvPr>
          <p:cNvSpPr txBox="1">
            <a:spLocks/>
          </p:cNvSpPr>
          <p:nvPr/>
        </p:nvSpPr>
        <p:spPr>
          <a:xfrm>
            <a:off x="4751758" y="1374818"/>
            <a:ext cx="3771096" cy="2143179"/>
          </a:xfrm>
          <a:prstGeom prst="rect">
            <a:avLst/>
          </a:prstGeom>
        </p:spPr>
        <p:txBody>
          <a:bodyPr vert="horz" wrap="square" lIns="78105" tIns="38735" rIns="78105" bIns="38735" numCol="1" anchor="t">
            <a:normAutofit/>
          </a:bodyPr>
          <a:lstStyle>
            <a:lvl1pPr marL="292219" indent="-292219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3142" indent="-243516" algn="l" defTabSz="779252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74065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63690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53316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2942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2568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2194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1820" indent="-194813" algn="l" defTabSz="779252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779145" latinLnBrk="0">
              <a:lnSpc>
                <a:spcPct val="15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특수기능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5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플레이어 가 여유롭게 대응할 수 있는 기능 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50000"/>
              </a:lnSpc>
              <a:buFontTx/>
              <a:buNone/>
            </a:pPr>
            <a:r>
              <a:rPr lang="ko-KR" altLang="en-US" sz="1400" b="1" dirty="0" err="1">
                <a:latin typeface="Arial" charset="0"/>
                <a:ea typeface="Tahoma" charset="0"/>
                <a:cs typeface="Arial" charset="0"/>
              </a:rPr>
              <a:t>슬로우</a:t>
            </a: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 기능을 추가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  <a:p>
            <a:pPr marL="0" indent="0" defTabSz="779145" latinLnBrk="0">
              <a:lnSpc>
                <a:spcPct val="150000"/>
              </a:lnSpc>
              <a:buFontTx/>
              <a:buNone/>
            </a:pPr>
            <a:r>
              <a:rPr lang="ko-KR" altLang="en-US" sz="1400" b="1" dirty="0">
                <a:latin typeface="Arial" charset="0"/>
                <a:ea typeface="Tahoma" charset="0"/>
                <a:cs typeface="Arial" charset="0"/>
              </a:rPr>
              <a:t>무적 기능을 통하여 회피기능 추가</a:t>
            </a:r>
            <a:endParaRPr lang="en-US" altLang="ko-KR" sz="1400" b="1" dirty="0">
              <a:latin typeface="Arial" charset="0"/>
              <a:ea typeface="Tahoma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4666445"/>
      </p:ext>
    </p:extLst>
  </p:cSld>
  <p:clrMapOvr>
    <a:masterClrMapping/>
  </p:clrMapOvr>
</p:sld>
</file>

<file path=ppt/theme/theme1.xml><?xml version="1.0" encoding="utf-8"?>
<a:theme xmlns:a="http://schemas.openxmlformats.org/drawingml/2006/main" name="오피스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Pages>15</Pages>
  <Words>268</Words>
  <Characters>0</Characters>
  <Application>Microsoft Office PowerPoint</Application>
  <DocSecurity>0</DocSecurity>
  <PresentationFormat>화면 슬라이드 쇼(16:9)</PresentationFormat>
  <Lines>0</Lines>
  <Paragraphs>95</Paragraphs>
  <Slides>20</Slides>
  <Notes>0</Notes>
  <HiddenSlides>0</HiddenSlides>
  <MMClips>6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7" baseType="lpstr">
      <vt:lpstr>맑은 고딕</vt:lpstr>
      <vt:lpstr>메이플스토리</vt:lpstr>
      <vt:lpstr>Arial</vt:lpstr>
      <vt:lpstr>Goudy Stout</vt:lpstr>
      <vt:lpstr>Tahoma</vt:lpstr>
      <vt:lpstr>Times New Roman</vt:lpstr>
      <vt:lpstr>오피스 테마</vt:lpstr>
      <vt:lpstr>PowerPoint 프레젠테이션</vt:lpstr>
      <vt:lpstr>TABLE OF CONTENTS</vt:lpstr>
      <vt:lpstr>개발 배경</vt:lpstr>
      <vt:lpstr>개발 배경</vt:lpstr>
      <vt:lpstr>개발 배경</vt:lpstr>
      <vt:lpstr>FlowChart</vt:lpstr>
      <vt:lpstr>핵심 요소</vt:lpstr>
      <vt:lpstr>주요 기능</vt:lpstr>
      <vt:lpstr>주요 기능</vt:lpstr>
      <vt:lpstr>기본 화면</vt:lpstr>
      <vt:lpstr>시연영상1 (사라지는 타일)</vt:lpstr>
      <vt:lpstr>시연영상2(로프 액션)</vt:lpstr>
      <vt:lpstr>시연영상3(보스 순간이동)</vt:lpstr>
      <vt:lpstr>시연영상4(광역 공격,슬로우 기능)</vt:lpstr>
      <vt:lpstr>시연영상5(무적)</vt:lpstr>
      <vt:lpstr>시연영상6(화면전환)</vt:lpstr>
      <vt:lpstr>주요기능 코드1</vt:lpstr>
      <vt:lpstr>주요기능 코드2</vt:lpstr>
      <vt:lpstr>주요기능 코드3</vt:lpstr>
      <vt:lpstr>Thank you.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NOVE</dc:creator>
  <cp:lastModifiedBy>NOVE</cp:lastModifiedBy>
  <cp:revision>63</cp:revision>
  <dcterms:modified xsi:type="dcterms:W3CDTF">2024-02-07T08:43:56Z</dcterms:modified>
  <cp:version>9.104.190.51131</cp:version>
</cp:coreProperties>
</file>

<file path=docProps/thumbnail.jpeg>
</file>